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1"/>
  </p:notesMasterIdLst>
  <p:handoutMasterIdLst>
    <p:handoutMasterId r:id="rId22"/>
  </p:handoutMasterIdLst>
  <p:sldIdLst>
    <p:sldId id="257" r:id="rId2"/>
    <p:sldId id="265" r:id="rId3"/>
    <p:sldId id="258" r:id="rId4"/>
    <p:sldId id="259" r:id="rId5"/>
    <p:sldId id="263" r:id="rId6"/>
    <p:sldId id="260" r:id="rId7"/>
    <p:sldId id="272" r:id="rId8"/>
    <p:sldId id="273" r:id="rId9"/>
    <p:sldId id="274" r:id="rId10"/>
    <p:sldId id="264" r:id="rId11"/>
    <p:sldId id="275" r:id="rId12"/>
    <p:sldId id="267" r:id="rId13"/>
    <p:sldId id="266" r:id="rId14"/>
    <p:sldId id="261" r:id="rId15"/>
    <p:sldId id="262" r:id="rId16"/>
    <p:sldId id="268" r:id="rId17"/>
    <p:sldId id="269" r:id="rId18"/>
    <p:sldId id="270" r:id="rId19"/>
    <p:sldId id="271"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73" d="100"/>
          <a:sy n="73" d="100"/>
        </p:scale>
        <p:origin x="-1296" y="-108"/>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5B901F0-90B6-4943-A931-3430863D3448}" type="datetimeFigureOut">
              <a:rPr lang="en-US" smtClean="0"/>
              <a:pPr/>
              <a:t>6/9/2013</a:t>
            </a:fld>
            <a:endParaRPr lang="en-IN"/>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3A1B24-489E-434D-B743-D1C8AEC0F57E}" type="slidenum">
              <a:rPr lang="en-IN" smtClean="0"/>
              <a:pPr/>
              <a:t>‹#›</a:t>
            </a:fld>
            <a:endParaRPr lang="en-IN"/>
          </a:p>
        </p:txBody>
      </p:sp>
    </p:spTree>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2.jpe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5AD4A3E-5D8B-4B78-95FA-BFCFF47D520E}" type="datetimeFigureOut">
              <a:rPr lang="en-US" smtClean="0"/>
              <a:pPr/>
              <a:t>6/9/2013</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29AE6D0-6A0E-489B-B6A0-4A22DFB212B3}" type="slidenum">
              <a:rPr lang="en-IN" smtClean="0"/>
              <a:pPr/>
              <a:t>‹#›</a:t>
            </a:fld>
            <a:endParaRPr lang="en-IN"/>
          </a:p>
        </p:txBody>
      </p:sp>
    </p:spTree>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IN" dirty="0"/>
          </a:p>
        </p:txBody>
      </p:sp>
      <p:sp>
        <p:nvSpPr>
          <p:cNvPr id="4" name="Slide Number Placeholder 3"/>
          <p:cNvSpPr>
            <a:spLocks noGrp="1"/>
          </p:cNvSpPr>
          <p:nvPr>
            <p:ph type="sldNum" sz="quarter" idx="10"/>
          </p:nvPr>
        </p:nvSpPr>
        <p:spPr/>
        <p:txBody>
          <a:bodyPr/>
          <a:lstStyle/>
          <a:p>
            <a:fld id="{529AE6D0-6A0E-489B-B6A0-4A22DFB212B3}" type="slidenum">
              <a:rPr lang="en-IN" smtClean="0"/>
              <a:pPr/>
              <a:t>1</a:t>
            </a:fld>
            <a:endParaRPr lang="en-IN"/>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7" name="Rectangle 6"/>
          <p:cNvSpPr/>
          <p:nvPr/>
        </p:nvSpPr>
        <p:spPr bwMode="white">
          <a:xfrm>
            <a:off x="0" y="5971032"/>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9144" y="6053328"/>
            <a:ext cx="2249424"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a:xfrm>
            <a:off x="2359152" y="6044184"/>
            <a:ext cx="6784848"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Title 7"/>
          <p:cNvSpPr>
            <a:spLocks noGrp="1"/>
          </p:cNvSpPr>
          <p:nvPr>
            <p:ph type="ctrTitle"/>
          </p:nvPr>
        </p:nvSpPr>
        <p:spPr>
          <a:xfrm>
            <a:off x="2362200" y="4038600"/>
            <a:ext cx="6477000" cy="1828800"/>
          </a:xfrm>
        </p:spPr>
        <p:txBody>
          <a:bodyPr anchor="b"/>
          <a:lstStyle>
            <a:lvl1pPr>
              <a:defRPr cap="all" baseline="0"/>
            </a:lvl1pPr>
          </a:lstStyle>
          <a:p>
            <a:r>
              <a:rPr kumimoji="0" lang="en-US" smtClean="0"/>
              <a:t>Click to edit Master title style</a:t>
            </a:r>
            <a:endParaRPr kumimoji="0" lang="en-US"/>
          </a:p>
        </p:txBody>
      </p:sp>
      <p:sp>
        <p:nvSpPr>
          <p:cNvPr id="9" name="Subtitle 8"/>
          <p:cNvSpPr>
            <a:spLocks noGrp="1"/>
          </p:cNvSpPr>
          <p:nvPr>
            <p:ph type="subTitle" idx="1"/>
          </p:nvPr>
        </p:nvSpPr>
        <p:spPr>
          <a:xfrm>
            <a:off x="2362200" y="6050037"/>
            <a:ext cx="6705600" cy="685800"/>
          </a:xfrm>
        </p:spPr>
        <p:txBody>
          <a:bodyPr anchor="ctr">
            <a:normAutofit/>
          </a:bodyPr>
          <a:lstStyle>
            <a:lvl1pPr marL="0" indent="0" algn="l">
              <a:buNone/>
              <a:defRPr sz="2600">
                <a:solidFill>
                  <a:srgbClr val="FFFFFF"/>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a:xfrm>
            <a:off x="76200" y="6068699"/>
            <a:ext cx="2057400" cy="685800"/>
          </a:xfrm>
        </p:spPr>
        <p:txBody>
          <a:bodyPr>
            <a:noAutofit/>
          </a:bodyPr>
          <a:lstStyle>
            <a:lvl1pPr algn="ctr">
              <a:defRPr sz="2000">
                <a:solidFill>
                  <a:srgbClr val="FFFFFF"/>
                </a:solidFill>
              </a:defRPr>
            </a:lvl1pPr>
          </a:lstStyle>
          <a:p>
            <a:fld id="{735358D6-9A32-466A-B94E-10F829194B3F}" type="datetime1">
              <a:rPr lang="en-US" smtClean="0"/>
              <a:pPr/>
              <a:t>6/9/2013</a:t>
            </a:fld>
            <a:endParaRPr lang="en-US"/>
          </a:p>
        </p:txBody>
      </p:sp>
      <p:sp>
        <p:nvSpPr>
          <p:cNvPr id="17" name="Footer Placeholder 16"/>
          <p:cNvSpPr>
            <a:spLocks noGrp="1"/>
          </p:cNvSpPr>
          <p:nvPr>
            <p:ph type="ftr" sz="quarter" idx="11"/>
          </p:nvPr>
        </p:nvSpPr>
        <p:spPr>
          <a:xfrm>
            <a:off x="2085393" y="236538"/>
            <a:ext cx="5867400" cy="365125"/>
          </a:xfrm>
        </p:spPr>
        <p:txBody>
          <a:bodyPr/>
          <a:lstStyle>
            <a:lvl1pPr algn="r">
              <a:defRPr>
                <a:solidFill>
                  <a:schemeClr val="tx2"/>
                </a:solidFill>
              </a:defRPr>
            </a:lvl1pPr>
          </a:lstStyle>
          <a:p>
            <a:endParaRPr lang="en-US"/>
          </a:p>
        </p:txBody>
      </p:sp>
      <p:sp>
        <p:nvSpPr>
          <p:cNvPr id="29" name="Slide Number Placeholder 28"/>
          <p:cNvSpPr>
            <a:spLocks noGrp="1"/>
          </p:cNvSpPr>
          <p:nvPr>
            <p:ph type="sldNum" sz="quarter" idx="12"/>
          </p:nvPr>
        </p:nvSpPr>
        <p:spPr>
          <a:xfrm>
            <a:off x="8001000" y="228600"/>
            <a:ext cx="838200" cy="381000"/>
          </a:xfrm>
        </p:spPr>
        <p:txBody>
          <a:bodyPr/>
          <a:lstStyle>
            <a:lvl1pPr>
              <a:defRPr>
                <a:solidFill>
                  <a:schemeClr val="tx2"/>
                </a:solidFill>
              </a:defRPr>
            </a:lvl1pPr>
          </a:lstStyle>
          <a:p>
            <a:fld id="{AFA839ED-5753-4BD0-A591-71944F317FB0}" type="slidenum">
              <a:rPr lang="en-US" smtClean="0"/>
              <a:pPr/>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64E3C243-7598-4674-B0E2-6C4B2FC61A9C}" type="datetime1">
              <a:rPr lang="en-US" smtClean="0"/>
              <a:pPr/>
              <a:t>6/9/2013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A839ED-5753-4BD0-A591-71944F317FB0}"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bg>
      <p:bgRef idx="1001">
        <a:schemeClr val="bg1"/>
      </p:bgRef>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53200" y="609600"/>
            <a:ext cx="2057400" cy="5516563"/>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609600"/>
            <a:ext cx="5562600" cy="5516564"/>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a:xfrm>
            <a:off x="6553200" y="6248402"/>
            <a:ext cx="2209800" cy="365125"/>
          </a:xfrm>
        </p:spPr>
        <p:txBody>
          <a:bodyPr/>
          <a:lstStyle/>
          <a:p>
            <a:fld id="{F1088E8B-7907-41E0-9252-0F84BBD31EFF}" type="datetime1">
              <a:rPr lang="en-US" smtClean="0"/>
              <a:pPr/>
              <a:t>6/9/2013</a:t>
            </a:fld>
            <a:endParaRPr lang="en-US"/>
          </a:p>
        </p:txBody>
      </p:sp>
      <p:sp>
        <p:nvSpPr>
          <p:cNvPr id="5" name="Footer Placeholder 4"/>
          <p:cNvSpPr>
            <a:spLocks noGrp="1"/>
          </p:cNvSpPr>
          <p:nvPr>
            <p:ph type="ftr" sz="quarter" idx="11"/>
          </p:nvPr>
        </p:nvSpPr>
        <p:spPr>
          <a:xfrm>
            <a:off x="457201" y="6248207"/>
            <a:ext cx="5573483" cy="365125"/>
          </a:xfrm>
        </p:spPr>
        <p:txBody>
          <a:bodyPr/>
          <a:lstStyle/>
          <a:p>
            <a:endParaRPr lang="en-US"/>
          </a:p>
        </p:txBody>
      </p:sp>
      <p:sp>
        <p:nvSpPr>
          <p:cNvPr id="7" name="Rectangle 6"/>
          <p:cNvSpPr/>
          <p:nvPr/>
        </p:nvSpPr>
        <p:spPr bwMode="white">
          <a:xfrm>
            <a:off x="6096318" y="0"/>
            <a:ext cx="320040" cy="6858000"/>
          </a:xfrm>
          <a:prstGeom prst="rect">
            <a:avLst/>
          </a:prstGeom>
          <a:solidFill>
            <a:srgbClr val="FFFFFF"/>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a:xfrm>
            <a:off x="6142038" y="609600"/>
            <a:ext cx="228600" cy="6248400"/>
          </a:xfrm>
          <a:prstGeom prst="rect">
            <a:avLst/>
          </a:prstGeom>
          <a:solidFill>
            <a:schemeClr val="accent1"/>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a:xfrm>
            <a:off x="6142038" y="0"/>
            <a:ext cx="228600" cy="533400"/>
          </a:xfrm>
          <a:prstGeom prst="rect">
            <a:avLst/>
          </a:prstGeom>
          <a:solidFill>
            <a:schemeClr val="accent2"/>
          </a:solidFill>
          <a:ln w="1905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Slide Number Placeholder 5"/>
          <p:cNvSpPr>
            <a:spLocks noGrp="1"/>
          </p:cNvSpPr>
          <p:nvPr>
            <p:ph type="sldNum" sz="quarter" idx="12"/>
          </p:nvPr>
        </p:nvSpPr>
        <p:spPr>
          <a:xfrm rot="5400000">
            <a:off x="5989638" y="144462"/>
            <a:ext cx="533400" cy="244476"/>
          </a:xfrm>
        </p:spPr>
        <p:txBody>
          <a:bodyPr/>
          <a:lstStyle/>
          <a:p>
            <a:fld id="{AFA839ED-5753-4BD0-A591-71944F317FB0}"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12648" y="228600"/>
            <a:ext cx="8153400" cy="990600"/>
          </a:xfrm>
        </p:spPr>
        <p:txBody>
          <a:bodyPr/>
          <a:lstStyle/>
          <a:p>
            <a:r>
              <a:rPr kumimoji="0" lang="en-US" smtClean="0"/>
              <a:t>Click to edit Master title style</a:t>
            </a:r>
            <a:endParaRPr kumimoji="0" lang="en-US"/>
          </a:p>
        </p:txBody>
      </p:sp>
      <p:sp>
        <p:nvSpPr>
          <p:cNvPr id="4" name="Date Placeholder 3"/>
          <p:cNvSpPr>
            <a:spLocks noGrp="1"/>
          </p:cNvSpPr>
          <p:nvPr>
            <p:ph type="dt" sz="half" idx="10"/>
          </p:nvPr>
        </p:nvSpPr>
        <p:spPr/>
        <p:txBody>
          <a:bodyPr/>
          <a:lstStyle/>
          <a:p>
            <a:fld id="{795B4632-D8FB-4991-A531-5C4B0E1EE79F}" type="datetime1">
              <a:rPr lang="en-US" smtClean="0"/>
              <a:pPr/>
              <a:t>6/9/2013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AFA839ED-5753-4BD0-A591-71944F317FB0}" type="slidenum">
              <a:rPr lang="en-US" smtClean="0"/>
              <a:pPr/>
              <a:t>‹#›</a:t>
            </a:fld>
            <a:endParaRPr lang="en-US"/>
          </a:p>
        </p:txBody>
      </p:sp>
      <p:sp>
        <p:nvSpPr>
          <p:cNvPr id="8" name="Content Placeholder 7"/>
          <p:cNvSpPr>
            <a:spLocks noGrp="1"/>
          </p:cNvSpPr>
          <p:nvPr>
            <p:ph sz="quarter" idx="1"/>
          </p:nvPr>
        </p:nvSpPr>
        <p:spPr>
          <a:xfrm>
            <a:off x="612648" y="1600200"/>
            <a:ext cx="8153400" cy="44958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371600" y="2743200"/>
            <a:ext cx="7123113" cy="1673225"/>
          </a:xfrm>
        </p:spPr>
        <p:txBody>
          <a:bodyPr anchor="t"/>
          <a:lstStyle>
            <a:lvl1pPr marL="0" indent="0">
              <a:buNone/>
              <a:defRPr sz="280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7" name="Rectangle 6"/>
          <p:cNvSpPr/>
          <p:nvPr/>
        </p:nvSpPr>
        <p:spPr bwMode="white">
          <a:xfrm>
            <a:off x="0" y="1524000"/>
            <a:ext cx="9144000" cy="114300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600200"/>
            <a:ext cx="1295400" cy="990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1371600" y="1600200"/>
            <a:ext cx="7772400" cy="990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371600" y="1600200"/>
            <a:ext cx="7620000" cy="990600"/>
          </a:xfrm>
        </p:spPr>
        <p:txBody>
          <a:bodyPr/>
          <a:lstStyle>
            <a:lvl1pPr algn="l">
              <a:buNone/>
              <a:defRPr sz="4400" b="0" cap="none">
                <a:solidFill>
                  <a:srgbClr val="FFFFFF"/>
                </a:solidFill>
              </a:defRPr>
            </a:lvl1pPr>
          </a:lstStyle>
          <a:p>
            <a:r>
              <a:rPr kumimoji="0" lang="en-US" smtClean="0"/>
              <a:t>Click to edit Master title style</a:t>
            </a:r>
            <a:endParaRPr kumimoji="0" lang="en-US"/>
          </a:p>
        </p:txBody>
      </p:sp>
      <p:sp>
        <p:nvSpPr>
          <p:cNvPr id="12" name="Date Placeholder 11"/>
          <p:cNvSpPr>
            <a:spLocks noGrp="1"/>
          </p:cNvSpPr>
          <p:nvPr>
            <p:ph type="dt" sz="half" idx="10"/>
          </p:nvPr>
        </p:nvSpPr>
        <p:spPr/>
        <p:txBody>
          <a:bodyPr/>
          <a:lstStyle/>
          <a:p>
            <a:fld id="{E680F7C2-55C3-4387-BD65-AF8FD5C80CFE}" type="datetime1">
              <a:rPr lang="en-US" smtClean="0"/>
              <a:pPr/>
              <a:t>6/9/2013</a:t>
            </a:fld>
            <a:endParaRPr lang="en-US"/>
          </a:p>
        </p:txBody>
      </p:sp>
      <p:sp>
        <p:nvSpPr>
          <p:cNvPr id="13" name="Slide Number Placeholder 12"/>
          <p:cNvSpPr>
            <a:spLocks noGrp="1"/>
          </p:cNvSpPr>
          <p:nvPr>
            <p:ph type="sldNum" sz="quarter" idx="11"/>
          </p:nvPr>
        </p:nvSpPr>
        <p:spPr>
          <a:xfrm>
            <a:off x="0" y="1752600"/>
            <a:ext cx="1295400" cy="701676"/>
          </a:xfrm>
        </p:spPr>
        <p:txBody>
          <a:bodyPr>
            <a:noAutofit/>
          </a:bodyPr>
          <a:lstStyle>
            <a:lvl1pPr>
              <a:defRPr sz="2400">
                <a:solidFill>
                  <a:srgbClr val="FFFFFF"/>
                </a:solidFill>
              </a:defRPr>
            </a:lvl1pPr>
          </a:lstStyle>
          <a:p>
            <a:fld id="{AFA839ED-5753-4BD0-A591-71944F317FB0}" type="slidenum">
              <a:rPr lang="en-US" smtClean="0"/>
              <a:pPr/>
              <a:t>‹#›</a:t>
            </a:fld>
            <a:endParaRPr lang="en-US"/>
          </a:p>
        </p:txBody>
      </p:sp>
      <p:sp>
        <p:nvSpPr>
          <p:cNvPr id="14" name="Footer Placeholder 13"/>
          <p:cNvSpPr>
            <a:spLocks noGrp="1"/>
          </p:cNvSpPr>
          <p:nvPr>
            <p:ph type="ftr" sz="quarter" idx="12"/>
          </p:nvPr>
        </p:nvSpPr>
        <p:spPr/>
        <p:txBody>
          <a:bodyPr/>
          <a:lstStyle/>
          <a:p>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9" name="Content Placeholder 8"/>
          <p:cNvSpPr>
            <a:spLocks noGrp="1"/>
          </p:cNvSpPr>
          <p:nvPr>
            <p:ph sz="quarter" idx="1"/>
          </p:nvPr>
        </p:nvSpPr>
        <p:spPr>
          <a:xfrm>
            <a:off x="609600"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844901" y="1589567"/>
            <a:ext cx="38862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8" name="Date Placeholder 7"/>
          <p:cNvSpPr>
            <a:spLocks noGrp="1"/>
          </p:cNvSpPr>
          <p:nvPr>
            <p:ph type="dt" sz="half" idx="15"/>
          </p:nvPr>
        </p:nvSpPr>
        <p:spPr/>
        <p:txBody>
          <a:bodyPr rtlCol="0"/>
          <a:lstStyle/>
          <a:p>
            <a:fld id="{2923C710-503E-4F69-965C-3C446F87F41D}" type="datetime1">
              <a:rPr lang="en-US" smtClean="0"/>
              <a:pPr/>
              <a:t>6/9/2013</a:t>
            </a:fld>
            <a:endParaRPr lang="en-US"/>
          </a:p>
        </p:txBody>
      </p:sp>
      <p:sp>
        <p:nvSpPr>
          <p:cNvPr id="10" name="Slide Number Placeholder 9"/>
          <p:cNvSpPr>
            <a:spLocks noGrp="1"/>
          </p:cNvSpPr>
          <p:nvPr>
            <p:ph type="sldNum" sz="quarter" idx="16"/>
          </p:nvPr>
        </p:nvSpPr>
        <p:spPr/>
        <p:txBody>
          <a:bodyPr rtlCol="0"/>
          <a:lstStyle/>
          <a:p>
            <a:fld id="{AFA839ED-5753-4BD0-A591-71944F317FB0}" type="slidenum">
              <a:rPr lang="en-US" smtClean="0"/>
              <a:pPr/>
              <a:t>‹#›</a:t>
            </a:fld>
            <a:endParaRPr lang="en-US"/>
          </a:p>
        </p:txBody>
      </p:sp>
      <p:sp>
        <p:nvSpPr>
          <p:cNvPr id="12" name="Footer Placeholder 11"/>
          <p:cNvSpPr>
            <a:spLocks noGrp="1"/>
          </p:cNvSpPr>
          <p:nvPr>
            <p:ph type="ftr" sz="quarter" idx="17"/>
          </p:nvPr>
        </p:nvSpPr>
        <p:spPr/>
        <p:txBody>
          <a:bodyPr rtlCol="0"/>
          <a:lstStyle/>
          <a:p>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33400" y="273050"/>
            <a:ext cx="8153400" cy="869950"/>
          </a:xfrm>
        </p:spPr>
        <p:txBody>
          <a:bodyPr anchor="ctr"/>
          <a:lstStyle>
            <a:lvl1pPr>
              <a:defRPr/>
            </a:lvl1pPr>
          </a:lstStyle>
          <a:p>
            <a:r>
              <a:rPr kumimoji="0" lang="en-US" smtClean="0"/>
              <a:t>Click to edit Master title style</a:t>
            </a:r>
            <a:endParaRPr kumimoji="0" lang="en-US"/>
          </a:p>
        </p:txBody>
      </p:sp>
      <p:sp>
        <p:nvSpPr>
          <p:cNvPr id="11" name="Content Placeholder 10"/>
          <p:cNvSpPr>
            <a:spLocks noGrp="1"/>
          </p:cNvSpPr>
          <p:nvPr>
            <p:ph sz="quarter" idx="2"/>
          </p:nvPr>
        </p:nvSpPr>
        <p:spPr>
          <a:xfrm>
            <a:off x="609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800600" y="2438400"/>
            <a:ext cx="3886200" cy="35814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0" name="Date Placeholder 9"/>
          <p:cNvSpPr>
            <a:spLocks noGrp="1"/>
          </p:cNvSpPr>
          <p:nvPr>
            <p:ph type="dt" sz="half" idx="15"/>
          </p:nvPr>
        </p:nvSpPr>
        <p:spPr/>
        <p:txBody>
          <a:bodyPr rtlCol="0"/>
          <a:lstStyle/>
          <a:p>
            <a:fld id="{F1ED369A-1BC0-42D0-8815-73634A496310}" type="datetime1">
              <a:rPr lang="en-US" smtClean="0"/>
              <a:pPr/>
              <a:t>6/9/2013</a:t>
            </a:fld>
            <a:endParaRPr lang="en-US"/>
          </a:p>
        </p:txBody>
      </p:sp>
      <p:sp>
        <p:nvSpPr>
          <p:cNvPr id="12" name="Slide Number Placeholder 11"/>
          <p:cNvSpPr>
            <a:spLocks noGrp="1"/>
          </p:cNvSpPr>
          <p:nvPr>
            <p:ph type="sldNum" sz="quarter" idx="16"/>
          </p:nvPr>
        </p:nvSpPr>
        <p:spPr/>
        <p:txBody>
          <a:bodyPr rtlCol="0"/>
          <a:lstStyle/>
          <a:p>
            <a:fld id="{AFA839ED-5753-4BD0-A591-71944F317FB0}" type="slidenum">
              <a:rPr lang="en-US" smtClean="0"/>
              <a:pPr/>
              <a:t>‹#›</a:t>
            </a:fld>
            <a:endParaRPr lang="en-US"/>
          </a:p>
        </p:txBody>
      </p:sp>
      <p:sp>
        <p:nvSpPr>
          <p:cNvPr id="14" name="Footer Placeholder 13"/>
          <p:cNvSpPr>
            <a:spLocks noGrp="1"/>
          </p:cNvSpPr>
          <p:nvPr>
            <p:ph type="ftr" sz="quarter" idx="17"/>
          </p:nvPr>
        </p:nvSpPr>
        <p:spPr/>
        <p:txBody>
          <a:bodyPr rtlCol="0"/>
          <a:lstStyle/>
          <a:p>
            <a:endParaRPr lang="en-US"/>
          </a:p>
        </p:txBody>
      </p:sp>
      <p:sp>
        <p:nvSpPr>
          <p:cNvPr id="16" name="Text Placeholder 15"/>
          <p:cNvSpPr>
            <a:spLocks noGrp="1"/>
          </p:cNvSpPr>
          <p:nvPr>
            <p:ph type="body" sz="quarter" idx="1"/>
          </p:nvPr>
        </p:nvSpPr>
        <p:spPr>
          <a:xfrm>
            <a:off x="609600" y="1752600"/>
            <a:ext cx="3886200" cy="640080"/>
          </a:xfrm>
          <a:solidFill>
            <a:schemeClr val="accent2"/>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5" name="Text Placeholder 14"/>
          <p:cNvSpPr>
            <a:spLocks noGrp="1"/>
          </p:cNvSpPr>
          <p:nvPr>
            <p:ph type="body" sz="quarter" idx="3"/>
          </p:nvPr>
        </p:nvSpPr>
        <p:spPr>
          <a:xfrm>
            <a:off x="4800600" y="1752600"/>
            <a:ext cx="3886200" cy="640080"/>
          </a:xfrm>
          <a:solidFill>
            <a:schemeClr val="accent4"/>
          </a:solidFill>
        </p:spPr>
        <p:txBody>
          <a:bodyPr rtlCol="0" anchor="ct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Date Placeholder 2"/>
          <p:cNvSpPr>
            <a:spLocks noGrp="1"/>
          </p:cNvSpPr>
          <p:nvPr>
            <p:ph type="dt" sz="half" idx="10"/>
          </p:nvPr>
        </p:nvSpPr>
        <p:spPr/>
        <p:txBody>
          <a:bodyPr/>
          <a:lstStyle/>
          <a:p>
            <a:fld id="{E6DFA40D-B88A-4B05-ABC2-4DB779BEF053}" type="datetime1">
              <a:rPr lang="en-US" smtClean="0"/>
              <a:pPr/>
              <a:t>6/9/2013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lvl1pPr>
              <a:defRPr>
                <a:solidFill>
                  <a:srgbClr val="FFFFFF"/>
                </a:solidFill>
              </a:defRPr>
            </a:lvl1pPr>
          </a:lstStyle>
          <a:p>
            <a:fld id="{AFA839ED-5753-4BD0-A591-71944F317FB0}"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8C055E9-5299-49F4-BA54-4AD26C28679F}" type="datetime1">
              <a:rPr lang="en-US" smtClean="0"/>
              <a:pPr/>
              <a:t>6/9/2013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0" y="6248400"/>
            <a:ext cx="533400" cy="381000"/>
          </a:xfrm>
        </p:spPr>
        <p:txBody>
          <a:bodyPr/>
          <a:lstStyle>
            <a:lvl1pPr>
              <a:defRPr>
                <a:solidFill>
                  <a:schemeClr val="tx2"/>
                </a:solidFill>
              </a:defRPr>
            </a:lvl1pPr>
          </a:lstStyle>
          <a:p>
            <a:fld id="{AFA839ED-5753-4BD0-A591-71944F317FB0}"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8077200" cy="869950"/>
          </a:xfrm>
        </p:spPr>
        <p:txBody>
          <a:bodyPr anchor="ctr"/>
          <a:lstStyle>
            <a:lvl1pPr algn="l">
              <a:buNone/>
              <a:defRPr sz="4400" b="0"/>
            </a:lvl1p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3DB1BD27-298D-44EF-95D5-C7EC63CE137D}" type="datetime1">
              <a:rPr lang="en-US" smtClean="0"/>
              <a:pPr/>
              <a:t>6/9/2013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AFA839ED-5753-4BD0-A591-71944F317FB0}" type="slidenum">
              <a:rPr lang="en-US" smtClean="0"/>
              <a:pPr/>
              <a:t>‹#›</a:t>
            </a:fld>
            <a:endParaRPr lang="en-US"/>
          </a:p>
        </p:txBody>
      </p:sp>
      <p:sp>
        <p:nvSpPr>
          <p:cNvPr id="3" name="Text Placeholder 2"/>
          <p:cNvSpPr>
            <a:spLocks noGrp="1"/>
          </p:cNvSpPr>
          <p:nvPr>
            <p:ph type="body" idx="2"/>
          </p:nvPr>
        </p:nvSpPr>
        <p:spPr>
          <a:xfrm>
            <a:off x="609600" y="1752600"/>
            <a:ext cx="1600200" cy="4343400"/>
          </a:xfrm>
          <a:ln w="50800" cap="sq" cmpd="dbl" algn="ctr">
            <a:solidFill>
              <a:schemeClr val="accent2"/>
            </a:solidFill>
            <a:prstDash val="solid"/>
            <a:miter lim="800000"/>
          </a:ln>
          <a:effectLst/>
        </p:spPr>
        <p:style>
          <a:lnRef idx="3">
            <a:schemeClr val="lt1"/>
          </a:lnRef>
          <a:fillRef idx="1">
            <a:schemeClr val="accent2"/>
          </a:fillRef>
          <a:effectRef idx="1">
            <a:schemeClr val="accent2"/>
          </a:effectRef>
          <a:fontRef idx="minor">
            <a:schemeClr val="lt1"/>
          </a:fontRef>
        </p:style>
        <p:txBody>
          <a:bodyPr lIns="137160" tIns="182880" rIns="137160" bIns="91440"/>
          <a:lstStyle>
            <a:lvl1pPr marL="0" indent="0">
              <a:spcAft>
                <a:spcPts val="1000"/>
              </a:spcAft>
              <a:buNone/>
              <a:defRPr sz="18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9" name="Content Placeholder 8"/>
          <p:cNvSpPr>
            <a:spLocks noGrp="1"/>
          </p:cNvSpPr>
          <p:nvPr>
            <p:ph sz="quarter" idx="1"/>
          </p:nvPr>
        </p:nvSpPr>
        <p:spPr>
          <a:xfrm>
            <a:off x="2362200" y="1752600"/>
            <a:ext cx="6400800" cy="44196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3">
        <a:schemeClr val="bg2"/>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600200" y="5486400"/>
            <a:ext cx="7315200" cy="685800"/>
          </a:xfrm>
        </p:spPr>
        <p:txBody>
          <a:bodyPr/>
          <a:lstStyle>
            <a:lvl1pPr marL="0" indent="0">
              <a:buFontTx/>
              <a:buNone/>
              <a:defRPr sz="17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n-US" smtClean="0"/>
              <a:t>Click to edit Master text styles</a:t>
            </a:r>
          </a:p>
        </p:txBody>
      </p:sp>
      <p:sp>
        <p:nvSpPr>
          <p:cNvPr id="8" name="Rectangle 7"/>
          <p:cNvSpPr/>
          <p:nvPr/>
        </p:nvSpPr>
        <p:spPr bwMode="white">
          <a:xfrm>
            <a:off x="-9144" y="4572000"/>
            <a:ext cx="9144000" cy="886968"/>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9144" y="4663440"/>
            <a:ext cx="1463040" cy="71323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a:xfrm>
            <a:off x="1545336" y="4654296"/>
            <a:ext cx="7598664" cy="713232"/>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le 1"/>
          <p:cNvSpPr>
            <a:spLocks noGrp="1"/>
          </p:cNvSpPr>
          <p:nvPr>
            <p:ph type="title"/>
          </p:nvPr>
        </p:nvSpPr>
        <p:spPr>
          <a:xfrm>
            <a:off x="1600200" y="4648200"/>
            <a:ext cx="7315200" cy="685800"/>
          </a:xfrm>
        </p:spPr>
        <p:txBody>
          <a:bodyPr anchor="ctr"/>
          <a:lstStyle>
            <a:lvl1pPr algn="l">
              <a:buNone/>
              <a:defRPr sz="2800" b="0">
                <a:solidFill>
                  <a:srgbClr val="FFFFFF"/>
                </a:solidFill>
              </a:defRPr>
            </a:lvl1pPr>
          </a:lstStyle>
          <a:p>
            <a:r>
              <a:rPr kumimoji="0" lang="en-US" smtClean="0"/>
              <a:t>Click to edit Master title style</a:t>
            </a:r>
            <a:endParaRPr kumimoji="0" lang="en-US"/>
          </a:p>
        </p:txBody>
      </p:sp>
      <p:sp>
        <p:nvSpPr>
          <p:cNvPr id="11" name="Rectangle 10"/>
          <p:cNvSpPr/>
          <p:nvPr/>
        </p:nvSpPr>
        <p:spPr bwMode="white">
          <a:xfrm>
            <a:off x="1447800" y="0"/>
            <a:ext cx="100584" cy="6867144"/>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Date Placeholder 11"/>
          <p:cNvSpPr>
            <a:spLocks noGrp="1"/>
          </p:cNvSpPr>
          <p:nvPr>
            <p:ph type="dt" sz="half" idx="10"/>
          </p:nvPr>
        </p:nvSpPr>
        <p:spPr>
          <a:xfrm>
            <a:off x="6248400" y="6248400"/>
            <a:ext cx="2667000" cy="365125"/>
          </a:xfrm>
        </p:spPr>
        <p:txBody>
          <a:bodyPr rtlCol="0"/>
          <a:lstStyle/>
          <a:p>
            <a:fld id="{F0535471-38BF-4F21-B557-093D669D920C}" type="datetime1">
              <a:rPr lang="en-US" smtClean="0"/>
              <a:pPr/>
              <a:t>6/9/2013</a:t>
            </a:fld>
            <a:endParaRPr lang="en-US"/>
          </a:p>
        </p:txBody>
      </p:sp>
      <p:sp>
        <p:nvSpPr>
          <p:cNvPr id="13" name="Slide Number Placeholder 12"/>
          <p:cNvSpPr>
            <a:spLocks noGrp="1"/>
          </p:cNvSpPr>
          <p:nvPr>
            <p:ph type="sldNum" sz="quarter" idx="11"/>
          </p:nvPr>
        </p:nvSpPr>
        <p:spPr>
          <a:xfrm>
            <a:off x="0" y="4667249"/>
            <a:ext cx="1447800" cy="663578"/>
          </a:xfrm>
        </p:spPr>
        <p:txBody>
          <a:bodyPr rtlCol="0"/>
          <a:lstStyle>
            <a:lvl1pPr>
              <a:defRPr sz="2800"/>
            </a:lvl1pPr>
          </a:lstStyle>
          <a:p>
            <a:fld id="{AFA839ED-5753-4BD0-A591-71944F317FB0}" type="slidenum">
              <a:rPr lang="en-US" smtClean="0"/>
              <a:pPr/>
              <a:t>‹#›</a:t>
            </a:fld>
            <a:endParaRPr lang="en-US"/>
          </a:p>
        </p:txBody>
      </p:sp>
      <p:sp>
        <p:nvSpPr>
          <p:cNvPr id="14" name="Footer Placeholder 13"/>
          <p:cNvSpPr>
            <a:spLocks noGrp="1"/>
          </p:cNvSpPr>
          <p:nvPr>
            <p:ph type="ftr" sz="quarter" idx="12"/>
          </p:nvPr>
        </p:nvSpPr>
        <p:spPr>
          <a:xfrm>
            <a:off x="1600200" y="6248206"/>
            <a:ext cx="4572000" cy="365125"/>
          </a:xfrm>
        </p:spPr>
        <p:txBody>
          <a:bodyPr rtlCol="0"/>
          <a:lstStyle/>
          <a:p>
            <a:endParaRPr lang="en-US"/>
          </a:p>
        </p:txBody>
      </p:sp>
      <p:sp>
        <p:nvSpPr>
          <p:cNvPr id="3" name="Picture Placeholder 2"/>
          <p:cNvSpPr>
            <a:spLocks noGrp="1"/>
          </p:cNvSpPr>
          <p:nvPr>
            <p:ph type="pic" idx="1"/>
          </p:nvPr>
        </p:nvSpPr>
        <p:spPr>
          <a:xfrm>
            <a:off x="1560576" y="0"/>
            <a:ext cx="7583424" cy="4568952"/>
          </a:xfrm>
          <a:solidFill>
            <a:schemeClr val="accent1">
              <a:tint val="40000"/>
            </a:schemeClr>
          </a:solidFill>
          <a:ln>
            <a:noFill/>
          </a:ln>
        </p:spPr>
        <p:txBody>
          <a:bodyPr/>
          <a:lstStyle>
            <a:lvl1pPr marL="0" indent="0">
              <a:buNone/>
              <a:defRPr sz="3200"/>
            </a:lvl1pPr>
          </a:lstStyle>
          <a:p>
            <a:r>
              <a:rPr kumimoji="0" lang="en-US" smtClean="0"/>
              <a:t>Click icon to add picture</a:t>
            </a:r>
            <a:endParaRPr kumimoji="0" lang="en-US" dirty="0"/>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Title Placeholder 21"/>
          <p:cNvSpPr>
            <a:spLocks noGrp="1"/>
          </p:cNvSpPr>
          <p:nvPr>
            <p:ph type="title"/>
          </p:nvPr>
        </p:nvSpPr>
        <p:spPr>
          <a:xfrm>
            <a:off x="609600" y="228600"/>
            <a:ext cx="8153400" cy="990600"/>
          </a:xfrm>
          <a:prstGeom prst="rect">
            <a:avLst/>
          </a:prstGeom>
        </p:spPr>
        <p:txBody>
          <a:bodyPr vert="horz" anchor="ctr">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612648" y="1600200"/>
            <a:ext cx="8153400" cy="4526280"/>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a:off x="6096000" y="6248400"/>
            <a:ext cx="2667000" cy="365125"/>
          </a:xfrm>
          <a:prstGeom prst="rect">
            <a:avLst/>
          </a:prstGeom>
        </p:spPr>
        <p:txBody>
          <a:bodyPr vert="horz" anchor="ctr" anchorCtr="0"/>
          <a:lstStyle>
            <a:lvl1pPr algn="l" eaLnBrk="1" latinLnBrk="0" hangingPunct="1">
              <a:defRPr kumimoji="0" sz="1400">
                <a:solidFill>
                  <a:schemeClr val="tx2"/>
                </a:solidFill>
              </a:defRPr>
            </a:lvl1pPr>
          </a:lstStyle>
          <a:p>
            <a:fld id="{F0C48575-C5A3-439E-9594-B81CBD06DAF1}" type="datetime1">
              <a:rPr lang="en-US" smtClean="0"/>
              <a:pPr/>
              <a:t>6/9/2013</a:t>
            </a:fld>
            <a:endParaRPr lang="en-US"/>
          </a:p>
        </p:txBody>
      </p:sp>
      <p:sp>
        <p:nvSpPr>
          <p:cNvPr id="3" name="Footer Placeholder 2"/>
          <p:cNvSpPr>
            <a:spLocks noGrp="1"/>
          </p:cNvSpPr>
          <p:nvPr>
            <p:ph type="ftr" sz="quarter" idx="3"/>
          </p:nvPr>
        </p:nvSpPr>
        <p:spPr>
          <a:xfrm>
            <a:off x="609600" y="6248206"/>
            <a:ext cx="5421083" cy="365125"/>
          </a:xfrm>
          <a:prstGeom prst="rect">
            <a:avLst/>
          </a:prstGeom>
        </p:spPr>
        <p:txBody>
          <a:bodyPr vert="horz" anchor="ctr"/>
          <a:lstStyle>
            <a:lvl1pPr algn="r" eaLnBrk="1" latinLnBrk="0" hangingPunct="1">
              <a:defRPr kumimoji="0" sz="1400">
                <a:solidFill>
                  <a:schemeClr val="tx2"/>
                </a:solidFill>
              </a:defRPr>
            </a:lvl1pPr>
          </a:lstStyle>
          <a:p>
            <a:endParaRPr lang="en-US"/>
          </a:p>
        </p:txBody>
      </p:sp>
      <p:sp>
        <p:nvSpPr>
          <p:cNvPr id="7" name="Rectangle 6"/>
          <p:cNvSpPr/>
          <p:nvPr/>
        </p:nvSpPr>
        <p:spPr bwMode="white">
          <a:xfrm>
            <a:off x="0" y="1234440"/>
            <a:ext cx="9144000" cy="320040"/>
          </a:xfrm>
          <a:prstGeom prst="rect">
            <a:avLst/>
          </a:prstGeom>
          <a:solidFill>
            <a:srgbClr val="FFFFFF"/>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ctangle 7"/>
          <p:cNvSpPr/>
          <p:nvPr/>
        </p:nvSpPr>
        <p:spPr>
          <a:xfrm>
            <a:off x="0" y="1280160"/>
            <a:ext cx="533400" cy="22860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ctangle 8"/>
          <p:cNvSpPr/>
          <p:nvPr/>
        </p:nvSpPr>
        <p:spPr>
          <a:xfrm>
            <a:off x="590550" y="1280160"/>
            <a:ext cx="8553450" cy="228600"/>
          </a:xfrm>
          <a:prstGeom prst="rect">
            <a:avLst/>
          </a:prstGeom>
          <a:solidFill>
            <a:schemeClr val="accent1">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3" name="Slide Number Placeholder 22"/>
          <p:cNvSpPr>
            <a:spLocks noGrp="1"/>
          </p:cNvSpPr>
          <p:nvPr>
            <p:ph type="sldNum" sz="quarter" idx="4"/>
          </p:nvPr>
        </p:nvSpPr>
        <p:spPr>
          <a:xfrm>
            <a:off x="0" y="1272222"/>
            <a:ext cx="533400" cy="244476"/>
          </a:xfrm>
          <a:prstGeom prst="rect">
            <a:avLst/>
          </a:prstGeom>
        </p:spPr>
        <p:txBody>
          <a:bodyPr vert="horz" anchor="ctr" anchorCtr="0">
            <a:normAutofit/>
          </a:bodyPr>
          <a:lstStyle>
            <a:lvl1pPr algn="ctr" eaLnBrk="1" latinLnBrk="0" hangingPunct="1">
              <a:defRPr kumimoji="0" sz="1400" b="1">
                <a:solidFill>
                  <a:srgbClr val="FFFFFF"/>
                </a:solidFill>
              </a:defRPr>
            </a:lvl1pPr>
          </a:lstStyle>
          <a:p>
            <a:fld id="{AFA839ED-5753-4BD0-A591-71944F317FB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rtl="0" eaLnBrk="1" latinLnBrk="0" hangingPunct="1">
        <a:spcBef>
          <a:spcPct val="0"/>
        </a:spcBef>
        <a:buNone/>
        <a:defRPr kumimoji="0" sz="4400" kern="1200">
          <a:solidFill>
            <a:schemeClr val="tx2"/>
          </a:solidFill>
          <a:latin typeface="+mj-lt"/>
          <a:ea typeface="+mj-ea"/>
          <a:cs typeface="+mj-cs"/>
        </a:defRPr>
      </a:lvl1pPr>
    </p:titleStyle>
    <p:bodyStyle>
      <a:lvl1pPr marL="320040" indent="-320040" algn="l" rtl="0" eaLnBrk="1" latinLnBrk="0" hangingPunct="1">
        <a:spcBef>
          <a:spcPts val="700"/>
        </a:spcBef>
        <a:buClr>
          <a:schemeClr val="accent2"/>
        </a:buClr>
        <a:buSzPct val="60000"/>
        <a:buFont typeface="Wingdings"/>
        <a:buChar char=""/>
        <a:defRPr kumimoji="0" sz="2900" kern="1200">
          <a:solidFill>
            <a:schemeClr val="tx1"/>
          </a:solidFill>
          <a:latin typeface="+mn-lt"/>
          <a:ea typeface="+mn-ea"/>
          <a:cs typeface="+mn-cs"/>
        </a:defRPr>
      </a:lvl1pPr>
      <a:lvl2pPr marL="640080" indent="-274320" algn="l" rtl="0" eaLnBrk="1" latinLnBrk="0" hangingPunct="1">
        <a:spcBef>
          <a:spcPts val="550"/>
        </a:spcBef>
        <a:buClr>
          <a:schemeClr val="accent1"/>
        </a:buClr>
        <a:buSzPct val="70000"/>
        <a:buFont typeface="Wingdings 2"/>
        <a:buChar char=""/>
        <a:defRPr kumimoji="0" sz="2600" kern="1200">
          <a:solidFill>
            <a:schemeClr val="tx1"/>
          </a:solidFill>
          <a:latin typeface="+mn-lt"/>
          <a:ea typeface="+mn-ea"/>
          <a:cs typeface="+mn-cs"/>
        </a:defRPr>
      </a:lvl2pPr>
      <a:lvl3pPr marL="914400" indent="-228600" algn="l" rtl="0" eaLnBrk="1" latinLnBrk="0" hangingPunct="1">
        <a:spcBef>
          <a:spcPts val="500"/>
        </a:spcBef>
        <a:buClr>
          <a:schemeClr val="accent2"/>
        </a:buClr>
        <a:buSzPct val="75000"/>
        <a:buFont typeface="Wingdings"/>
        <a:buChar char=""/>
        <a:defRPr kumimoji="0" sz="2300" kern="1200">
          <a:solidFill>
            <a:schemeClr val="tx1"/>
          </a:solidFill>
          <a:latin typeface="+mn-lt"/>
          <a:ea typeface="+mn-ea"/>
          <a:cs typeface="+mn-cs"/>
        </a:defRPr>
      </a:lvl3pPr>
      <a:lvl4pPr marL="1371600" indent="-228600" algn="l" rtl="0" eaLnBrk="1" latinLnBrk="0" hangingPunct="1">
        <a:spcBef>
          <a:spcPts val="400"/>
        </a:spcBef>
        <a:buClr>
          <a:schemeClr val="accent3"/>
        </a:buClr>
        <a:buSzPct val="75000"/>
        <a:buFont typeface="Wingdings"/>
        <a:buChar char=""/>
        <a:defRPr kumimoji="0" sz="2000" kern="1200">
          <a:solidFill>
            <a:schemeClr val="tx1"/>
          </a:solidFill>
          <a:latin typeface="+mn-lt"/>
          <a:ea typeface="+mn-ea"/>
          <a:cs typeface="+mn-cs"/>
        </a:defRPr>
      </a:lvl4pPr>
      <a:lvl5pPr marL="1828800" indent="-228600" algn="l" rtl="0" eaLnBrk="1" latinLnBrk="0" hangingPunct="1">
        <a:spcBef>
          <a:spcPts val="400"/>
        </a:spcBef>
        <a:buClr>
          <a:schemeClr val="accent4"/>
        </a:buClr>
        <a:buSzPct val="65000"/>
        <a:buFont typeface="Wingdings"/>
        <a:buChar char=""/>
        <a:defRPr kumimoji="0" sz="2000" kern="1200">
          <a:solidFill>
            <a:schemeClr val="tx1"/>
          </a:solidFill>
          <a:latin typeface="+mn-lt"/>
          <a:ea typeface="+mn-ea"/>
          <a:cs typeface="+mn-cs"/>
        </a:defRPr>
      </a:lvl5pPr>
      <a:lvl6pPr marL="2103120" indent="-228600" algn="l" rtl="0" eaLnBrk="1" latinLnBrk="0" hangingPunct="1">
        <a:spcBef>
          <a:spcPct val="20000"/>
        </a:spcBef>
        <a:buClr>
          <a:schemeClr val="accent1"/>
        </a:buClr>
        <a:buFont typeface="Wingdings"/>
        <a:buChar char="§"/>
        <a:defRPr kumimoji="0" sz="1800" kern="1200" baseline="0">
          <a:solidFill>
            <a:schemeClr val="tx1"/>
          </a:solidFill>
          <a:latin typeface="+mn-lt"/>
          <a:ea typeface="+mn-ea"/>
          <a:cs typeface="+mn-cs"/>
        </a:defRPr>
      </a:lvl6pPr>
      <a:lvl7pPr marL="2377440" indent="-228600" algn="l" rtl="0" eaLnBrk="1" latinLnBrk="0" hangingPunct="1">
        <a:spcBef>
          <a:spcPct val="20000"/>
        </a:spcBef>
        <a:buClr>
          <a:schemeClr val="accent2"/>
        </a:buClr>
        <a:buFont typeface="Wingdings"/>
        <a:buChar char="§"/>
        <a:defRPr kumimoji="0" sz="1800" kern="1200" baseline="0">
          <a:solidFill>
            <a:schemeClr val="tx1"/>
          </a:solidFill>
          <a:latin typeface="+mn-lt"/>
          <a:ea typeface="+mn-ea"/>
          <a:cs typeface="+mn-cs"/>
        </a:defRPr>
      </a:lvl7pPr>
      <a:lvl8pPr marL="2651760" indent="-228600" algn="l" rtl="0" eaLnBrk="1" latinLnBrk="0" hangingPunct="1">
        <a:spcBef>
          <a:spcPct val="20000"/>
        </a:spcBef>
        <a:buClr>
          <a:schemeClr val="accent3"/>
        </a:buClr>
        <a:buFont typeface="Wingdings"/>
        <a:buChar char="§"/>
        <a:defRPr kumimoji="0" sz="1800" kern="1200" baseline="0">
          <a:solidFill>
            <a:schemeClr val="tx1"/>
          </a:solidFill>
          <a:latin typeface="+mn-lt"/>
          <a:ea typeface="+mn-ea"/>
          <a:cs typeface="+mn-cs"/>
        </a:defRPr>
      </a:lvl8pPr>
      <a:lvl9pPr marL="2926080" indent="-228600" algn="l" rtl="0" eaLnBrk="1" latinLnBrk="0" hangingPunct="1">
        <a:spcBef>
          <a:spcPct val="20000"/>
        </a:spcBef>
        <a:buClr>
          <a:schemeClr val="accent4"/>
        </a:buClr>
        <a:buFont typeface="Wingdings"/>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www.codecademy.com/" TargetMode="External"/><Relationship Id="rId2" Type="http://schemas.openxmlformats.org/officeDocument/2006/relationships/hyperlink" Target="http://www.w3schools.com/"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ctr"/>
            <a:r>
              <a:rPr lang="en-US" sz="6000" b="1" u="sng" dirty="0" smtClean="0">
                <a:solidFill>
                  <a:schemeClr val="accent2">
                    <a:lumMod val="75000"/>
                  </a:schemeClr>
                </a:solidFill>
                <a:latin typeface="Algerian" pitchFamily="82" charset="0"/>
                <a:cs typeface="Aparajita" pitchFamily="34" charset="0"/>
              </a:rPr>
              <a:t>MINI PROJECT 0N</a:t>
            </a:r>
            <a:endParaRPr lang="en-US" sz="6000" b="1" u="sng" dirty="0">
              <a:solidFill>
                <a:schemeClr val="accent2">
                  <a:lumMod val="75000"/>
                </a:schemeClr>
              </a:solidFill>
              <a:latin typeface="Algerian" pitchFamily="82" charset="0"/>
              <a:cs typeface="Aparajita" pitchFamily="34" charset="0"/>
            </a:endParaRPr>
          </a:p>
        </p:txBody>
      </p:sp>
      <p:sp>
        <p:nvSpPr>
          <p:cNvPr id="3" name="Content Placeholder 2"/>
          <p:cNvSpPr>
            <a:spLocks noGrp="1"/>
          </p:cNvSpPr>
          <p:nvPr>
            <p:ph sz="quarter" idx="1"/>
          </p:nvPr>
        </p:nvSpPr>
        <p:spPr>
          <a:xfrm>
            <a:off x="0" y="1524000"/>
            <a:ext cx="9144000" cy="5334000"/>
          </a:xfrm>
        </p:spPr>
        <p:txBody>
          <a:bodyPr/>
          <a:lstStyle/>
          <a:p>
            <a:pPr algn="ctr">
              <a:buNone/>
            </a:pPr>
            <a:r>
              <a:rPr lang="en-US" sz="7200" b="1" dirty="0" smtClean="0">
                <a:effectLst>
                  <a:outerShdw blurRad="38100" dist="38100" dir="2700000" algn="tl">
                    <a:srgbClr val="000000">
                      <a:alpha val="43137"/>
                    </a:srgbClr>
                  </a:outerShdw>
                </a:effectLst>
                <a:latin typeface="Angsana New" pitchFamily="18" charset="-34"/>
                <a:cs typeface="Angsana New" pitchFamily="18" charset="-34"/>
              </a:rPr>
              <a:t>Video Share</a:t>
            </a:r>
          </a:p>
          <a:p>
            <a:pPr>
              <a:buNone/>
            </a:pPr>
            <a:endParaRPr lang="en-US" sz="7200" b="1" dirty="0" smtClean="0"/>
          </a:p>
          <a:p>
            <a:pPr>
              <a:buNone/>
            </a:pPr>
            <a:r>
              <a:rPr lang="en-US" sz="2400" b="1" dirty="0" smtClean="0"/>
              <a:t>Submitted To:						Submitted by:</a:t>
            </a:r>
          </a:p>
          <a:p>
            <a:pPr>
              <a:buNone/>
            </a:pPr>
            <a:r>
              <a:rPr lang="en-US" sz="1800" dirty="0" smtClean="0"/>
              <a:t>Miss. </a:t>
            </a:r>
            <a:r>
              <a:rPr lang="en-US" sz="1800" dirty="0" err="1" smtClean="0"/>
              <a:t>Sangeeta</a:t>
            </a:r>
            <a:r>
              <a:rPr lang="en-US" sz="1800" dirty="0" smtClean="0"/>
              <a:t> Singh	</a:t>
            </a:r>
            <a:r>
              <a:rPr lang="en-US" sz="2400" dirty="0" smtClean="0"/>
              <a:t>			 </a:t>
            </a:r>
            <a:r>
              <a:rPr lang="en-US" sz="1800" dirty="0" smtClean="0"/>
              <a:t> Manaj Sarkar(1022310047)</a:t>
            </a:r>
          </a:p>
          <a:p>
            <a:pPr>
              <a:buNone/>
            </a:pPr>
            <a:r>
              <a:rPr lang="en-US" sz="1800" dirty="0" smtClean="0"/>
              <a:t>						 	  Mohit Goyal(1022310050)</a:t>
            </a:r>
          </a:p>
          <a:p>
            <a:pPr>
              <a:buNone/>
            </a:pPr>
            <a:r>
              <a:rPr lang="en-US" sz="1800" dirty="0" smtClean="0"/>
              <a:t>							  </a:t>
            </a:r>
            <a:r>
              <a:rPr lang="en-US" sz="1800" dirty="0" err="1" smtClean="0"/>
              <a:t>Rahul</a:t>
            </a:r>
            <a:r>
              <a:rPr lang="en-US" sz="1800" dirty="0" smtClean="0"/>
              <a:t> </a:t>
            </a:r>
            <a:r>
              <a:rPr lang="en-US" sz="1800" dirty="0" err="1" smtClean="0"/>
              <a:t>Negi</a:t>
            </a:r>
            <a:r>
              <a:rPr lang="en-US" sz="1800" dirty="0" smtClean="0"/>
              <a:t>(1022310067)</a:t>
            </a:r>
          </a:p>
          <a:p>
            <a:pPr>
              <a:buNone/>
            </a:pPr>
            <a:r>
              <a:rPr lang="en-US" sz="1800" dirty="0" smtClean="0"/>
              <a:t>							  </a:t>
            </a:r>
            <a:r>
              <a:rPr lang="en-US" sz="1800" dirty="0" err="1" smtClean="0"/>
              <a:t>Rishi</a:t>
            </a:r>
            <a:r>
              <a:rPr lang="en-US" sz="1800" dirty="0" smtClean="0"/>
              <a:t> Kumar(1022310070)</a:t>
            </a:r>
          </a:p>
          <a:p>
            <a:pPr>
              <a:buNone/>
            </a:pPr>
            <a:endParaRPr lang="en-US" sz="4400" dirty="0">
              <a:effectLst>
                <a:outerShdw blurRad="38100" dist="38100" dir="2700000" algn="tl">
                  <a:srgbClr val="000000">
                    <a:alpha val="43137"/>
                  </a:srgbClr>
                </a:outerShdw>
              </a:effectLst>
              <a:latin typeface="Angsana New" pitchFamily="18" charset="-34"/>
              <a:cs typeface="Angsana New" pitchFamily="18" charset="-34"/>
            </a:endParaRPr>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a:t>
            </a:fld>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Registration module</a:t>
            </a:r>
            <a:endParaRPr lang="en-US" b="1" dirty="0">
              <a:latin typeface="Algerian" pitchFamily="82" charset="0"/>
            </a:endParaRPr>
          </a:p>
        </p:txBody>
      </p:sp>
      <p:sp>
        <p:nvSpPr>
          <p:cNvPr id="3" name="Content Placeholder 2"/>
          <p:cNvSpPr>
            <a:spLocks noGrp="1"/>
          </p:cNvSpPr>
          <p:nvPr>
            <p:ph sz="quarter" idx="1"/>
          </p:nvPr>
        </p:nvSpPr>
        <p:spPr/>
        <p:txBody>
          <a:bodyPr/>
          <a:lstStyle/>
          <a:p>
            <a:r>
              <a:rPr lang="en-US" dirty="0" smtClean="0"/>
              <a:t>From here user can register on videoshare.</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10</a:t>
            </a:fld>
            <a:endParaRPr lang="en-US"/>
          </a:p>
        </p:txBody>
      </p:sp>
      <p:pic>
        <p:nvPicPr>
          <p:cNvPr id="5" name="Picture 4" descr="reg.jpg"/>
          <p:cNvPicPr>
            <a:picLocks noChangeAspect="1"/>
          </p:cNvPicPr>
          <p:nvPr/>
        </p:nvPicPr>
        <p:blipFill>
          <a:blip r:embed="rId2"/>
          <a:stretch>
            <a:fillRect/>
          </a:stretch>
        </p:blipFill>
        <p:spPr>
          <a:xfrm>
            <a:off x="1219200" y="2286000"/>
            <a:ext cx="6477000" cy="364153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Login module</a:t>
            </a:r>
            <a:endParaRPr lang="en-US" b="1" dirty="0">
              <a:latin typeface="Algerian" pitchFamily="82" charset="0"/>
            </a:endParaRPr>
          </a:p>
        </p:txBody>
      </p:sp>
      <p:sp>
        <p:nvSpPr>
          <p:cNvPr id="3" name="Content Placeholder 2"/>
          <p:cNvSpPr>
            <a:spLocks noGrp="1"/>
          </p:cNvSpPr>
          <p:nvPr>
            <p:ph sz="quarter" idx="1"/>
          </p:nvPr>
        </p:nvSpPr>
        <p:spPr/>
        <p:txBody>
          <a:bodyPr/>
          <a:lstStyle/>
          <a:p>
            <a:r>
              <a:rPr lang="en-US" dirty="0" smtClean="0"/>
              <a:t>From here registered users can Login to his account</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11</a:t>
            </a:fld>
            <a:endParaRPr lang="en-US"/>
          </a:p>
        </p:txBody>
      </p:sp>
      <p:pic>
        <p:nvPicPr>
          <p:cNvPr id="5" name="Picture 4" descr="login.jpg"/>
          <p:cNvPicPr>
            <a:picLocks noChangeAspect="1"/>
          </p:cNvPicPr>
          <p:nvPr/>
        </p:nvPicPr>
        <p:blipFill>
          <a:blip r:embed="rId2"/>
          <a:stretch>
            <a:fillRect/>
          </a:stretch>
        </p:blipFill>
        <p:spPr>
          <a:xfrm>
            <a:off x="1143000" y="2286000"/>
            <a:ext cx="6553200" cy="368437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Data flow diagram</a:t>
            </a:r>
            <a:endParaRPr lang="en-US" b="1" dirty="0">
              <a:latin typeface="Algerian" pitchFamily="82" charset="0"/>
            </a:endParaRPr>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12</a:t>
            </a:fld>
            <a:endParaRPr lang="en-US"/>
          </a:p>
        </p:txBody>
      </p:sp>
      <p:pic>
        <p:nvPicPr>
          <p:cNvPr id="7" name="Content Placeholder 6" descr="scan1.jpg"/>
          <p:cNvPicPr>
            <a:picLocks noGrp="1" noChangeAspect="1"/>
          </p:cNvPicPr>
          <p:nvPr>
            <p:ph sz="quarter" idx="1"/>
          </p:nvPr>
        </p:nvPicPr>
        <p:blipFill>
          <a:blip r:embed="rId2"/>
          <a:stretch>
            <a:fillRect/>
          </a:stretch>
        </p:blipFill>
        <p:spPr>
          <a:xfrm>
            <a:off x="990600" y="1828800"/>
            <a:ext cx="7054469" cy="4277710"/>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ER diagram</a:t>
            </a:r>
            <a:endParaRPr lang="en-US" b="1" dirty="0">
              <a:latin typeface="Algerian" pitchFamily="82" charset="0"/>
            </a:endParaRPr>
          </a:p>
        </p:txBody>
      </p:sp>
      <p:pic>
        <p:nvPicPr>
          <p:cNvPr id="5" name="Content Placeholder 4" descr="scan2.jpg"/>
          <p:cNvPicPr>
            <a:picLocks noGrp="1" noChangeAspect="1"/>
          </p:cNvPicPr>
          <p:nvPr>
            <p:ph sz="quarter" idx="1"/>
          </p:nvPr>
        </p:nvPicPr>
        <p:blipFill>
          <a:blip r:embed="rId2"/>
          <a:stretch>
            <a:fillRect/>
          </a:stretch>
        </p:blipFill>
        <p:spPr>
          <a:xfrm>
            <a:off x="990600" y="1905000"/>
            <a:ext cx="7098031" cy="3505200"/>
          </a:xfrm>
          <a:prstGeom prst="rect">
            <a:avLst/>
          </a:prstGeom>
          <a:ln>
            <a:noFill/>
          </a:ln>
          <a:effectLst>
            <a:outerShdw blurRad="292100" dist="139700" dir="2700000" algn="tl" rotWithShape="0">
              <a:srgbClr val="333333">
                <a:alpha val="65000"/>
              </a:srgbClr>
            </a:outerShdw>
          </a:effectLst>
        </p:spPr>
      </p:pic>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13</a:t>
            </a:fld>
            <a:endParaRPr lang="en-US"/>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System requirements</a:t>
            </a:r>
            <a:endParaRPr lang="en-US" b="1" dirty="0">
              <a:latin typeface="Algerian" pitchFamily="82" charset="0"/>
            </a:endParaRPr>
          </a:p>
        </p:txBody>
      </p:sp>
      <p:sp>
        <p:nvSpPr>
          <p:cNvPr id="5" name="Content Placeholder 4"/>
          <p:cNvSpPr>
            <a:spLocks noGrp="1"/>
          </p:cNvSpPr>
          <p:nvPr>
            <p:ph sz="quarter" idx="1"/>
          </p:nvPr>
        </p:nvSpPr>
        <p:spPr/>
        <p:txBody>
          <a:bodyPr/>
          <a:lstStyle/>
          <a:p>
            <a:pPr marL="514350" indent="-514350">
              <a:buFont typeface="+mj-lt"/>
              <a:buAutoNum type="arabicPeriod"/>
            </a:pPr>
            <a:r>
              <a:rPr lang="en-US" dirty="0" smtClean="0"/>
              <a:t>RAM – 512MB</a:t>
            </a:r>
          </a:p>
          <a:p>
            <a:pPr marL="514350" indent="-514350">
              <a:buFont typeface="+mj-lt"/>
              <a:buAutoNum type="arabicPeriod"/>
            </a:pPr>
            <a:r>
              <a:rPr lang="en-US" dirty="0" smtClean="0"/>
              <a:t>Free HDD space – 100MB</a:t>
            </a:r>
          </a:p>
          <a:p>
            <a:pPr marL="514350" indent="-514350">
              <a:buFont typeface="+mj-lt"/>
              <a:buAutoNum type="arabicPeriod"/>
            </a:pPr>
            <a:r>
              <a:rPr lang="en-US" dirty="0" smtClean="0"/>
              <a:t>Working Internet Connection</a:t>
            </a:r>
          </a:p>
          <a:p>
            <a:pPr marL="514350" indent="-514350">
              <a:buFont typeface="+mj-lt"/>
              <a:buAutoNum type="arabicPeriod"/>
            </a:pPr>
            <a:r>
              <a:rPr lang="en-US" dirty="0" smtClean="0"/>
              <a:t>HTML5 and CSS3 </a:t>
            </a:r>
            <a:r>
              <a:rPr lang="en-US" dirty="0" smtClean="0"/>
              <a:t>compatible Web </a:t>
            </a:r>
            <a:r>
              <a:rPr lang="en-US" dirty="0" smtClean="0"/>
              <a:t>Browser</a:t>
            </a:r>
            <a:endParaRPr lang="en-US" dirty="0" smtClean="0"/>
          </a:p>
          <a:p>
            <a:pPr marL="514350" indent="-514350">
              <a:buNone/>
            </a:pP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14</a:t>
            </a:fld>
            <a:endParaRPr lang="en-US"/>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Technologies used</a:t>
            </a:r>
            <a:endParaRPr lang="en-US" b="1" dirty="0">
              <a:latin typeface="Algerian" pitchFamily="82" charset="0"/>
            </a:endParaRPr>
          </a:p>
        </p:txBody>
      </p:sp>
      <p:sp>
        <p:nvSpPr>
          <p:cNvPr id="3" name="Content Placeholder 2"/>
          <p:cNvSpPr>
            <a:spLocks noGrp="1"/>
          </p:cNvSpPr>
          <p:nvPr>
            <p:ph sz="quarter" idx="1"/>
          </p:nvPr>
        </p:nvSpPr>
        <p:spPr/>
        <p:txBody>
          <a:bodyPr/>
          <a:lstStyle/>
          <a:p>
            <a:pPr>
              <a:buNone/>
            </a:pPr>
            <a:r>
              <a:rPr lang="en-US" dirty="0" smtClean="0"/>
              <a:t>Front end:			</a:t>
            </a:r>
          </a:p>
          <a:p>
            <a:pPr>
              <a:buFont typeface="Wingdings" pitchFamily="2" charset="2"/>
              <a:buChar char="q"/>
            </a:pPr>
            <a:endParaRPr lang="en-US" sz="1800" dirty="0" smtClean="0"/>
          </a:p>
          <a:p>
            <a:pPr>
              <a:buFont typeface="Wingdings" pitchFamily="2" charset="2"/>
              <a:buChar char="q"/>
            </a:pPr>
            <a:r>
              <a:rPr lang="en-US" sz="1800" dirty="0" smtClean="0"/>
              <a:t>HTML as markup language</a:t>
            </a:r>
          </a:p>
          <a:p>
            <a:pPr>
              <a:buFont typeface="Wingdings" pitchFamily="2" charset="2"/>
              <a:buChar char="q"/>
            </a:pPr>
            <a:r>
              <a:rPr lang="en-US" sz="1800" dirty="0" smtClean="0"/>
              <a:t>CSS as styling language</a:t>
            </a:r>
          </a:p>
        </p:txBody>
      </p:sp>
      <p:sp>
        <p:nvSpPr>
          <p:cNvPr id="6" name="Content Placeholder 5"/>
          <p:cNvSpPr>
            <a:spLocks noGrp="1"/>
          </p:cNvSpPr>
          <p:nvPr>
            <p:ph sz="quarter" idx="2"/>
          </p:nvPr>
        </p:nvSpPr>
        <p:spPr/>
        <p:txBody>
          <a:bodyPr/>
          <a:lstStyle/>
          <a:p>
            <a:pPr>
              <a:buNone/>
            </a:pPr>
            <a:r>
              <a:rPr lang="en-US" dirty="0" smtClean="0"/>
              <a:t>Back end:</a:t>
            </a:r>
          </a:p>
          <a:p>
            <a:pPr>
              <a:buFont typeface="Wingdings" pitchFamily="2" charset="2"/>
              <a:buChar char="q"/>
            </a:pPr>
            <a:endParaRPr lang="en-US" sz="1800" dirty="0" smtClean="0"/>
          </a:p>
          <a:p>
            <a:pPr>
              <a:buFont typeface="Wingdings" pitchFamily="2" charset="2"/>
              <a:buChar char="q"/>
            </a:pPr>
            <a:r>
              <a:rPr lang="en-US" sz="1800" dirty="0" smtClean="0"/>
              <a:t>PHP as programming language</a:t>
            </a:r>
          </a:p>
          <a:p>
            <a:pPr>
              <a:buFont typeface="Wingdings" pitchFamily="2" charset="2"/>
              <a:buChar char="q"/>
            </a:pPr>
            <a:r>
              <a:rPr lang="en-US" sz="1800" dirty="0" smtClean="0"/>
              <a:t>SQL to manage database</a:t>
            </a:r>
          </a:p>
          <a:p>
            <a:pPr>
              <a:buFont typeface="Wingdings" pitchFamily="2" charset="2"/>
              <a:buChar char="q"/>
            </a:pPr>
            <a:r>
              <a:rPr lang="en-US" sz="1800" dirty="0" smtClean="0"/>
              <a:t>Apache</a:t>
            </a:r>
            <a:r>
              <a:rPr lang="en-US" sz="1800" dirty="0" smtClean="0"/>
              <a:t> </a:t>
            </a:r>
            <a:r>
              <a:rPr lang="en-US" sz="1800" dirty="0" smtClean="0"/>
              <a:t>server as a offline server</a:t>
            </a:r>
          </a:p>
          <a:p>
            <a:pPr>
              <a:buFont typeface="Wingdings" pitchFamily="2" charset="2"/>
              <a:buChar char="q"/>
            </a:pPr>
            <a:endParaRPr lang="en-US" dirty="0"/>
          </a:p>
        </p:txBody>
      </p:sp>
      <p:sp>
        <p:nvSpPr>
          <p:cNvPr id="5" name="Slide Number Placeholder 4"/>
          <p:cNvSpPr>
            <a:spLocks noGrp="1"/>
          </p:cNvSpPr>
          <p:nvPr>
            <p:ph type="sldNum" sz="quarter" idx="16"/>
          </p:nvPr>
        </p:nvSpPr>
        <p:spPr/>
        <p:txBody>
          <a:bodyPr>
            <a:normAutofit fontScale="85000" lnSpcReduction="20000"/>
          </a:bodyPr>
          <a:lstStyle/>
          <a:p>
            <a:fld id="{AFA839ED-5753-4BD0-A591-71944F317FB0}" type="slidenum">
              <a:rPr lang="en-US" smtClean="0"/>
              <a:pPr/>
              <a:t>15</a:t>
            </a:fld>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b="1" dirty="0" smtClean="0">
                <a:latin typeface="Algerian" pitchFamily="82" charset="0"/>
              </a:rPr>
              <a:t>conclusion</a:t>
            </a:r>
            <a:endParaRPr lang="en-US" b="1" dirty="0">
              <a:latin typeface="Algerian" pitchFamily="82" charset="0"/>
            </a:endParaRPr>
          </a:p>
        </p:txBody>
      </p:sp>
      <p:sp>
        <p:nvSpPr>
          <p:cNvPr id="6" name="Content Placeholder 5"/>
          <p:cNvSpPr>
            <a:spLocks noGrp="1"/>
          </p:cNvSpPr>
          <p:nvPr>
            <p:ph sz="quarter" idx="1"/>
          </p:nvPr>
        </p:nvSpPr>
        <p:spPr/>
        <p:txBody>
          <a:bodyPr>
            <a:normAutofit/>
          </a:bodyPr>
          <a:lstStyle/>
          <a:p>
            <a:pPr>
              <a:buFont typeface="Wingdings" pitchFamily="2" charset="2"/>
              <a:buChar char="q"/>
            </a:pPr>
            <a:r>
              <a:rPr lang="en-US" sz="2400" dirty="0" smtClean="0"/>
              <a:t>Computer has clearly got advantage over the manual system. The computerized system is more reliable, efficient, cheap and fast. </a:t>
            </a:r>
            <a:endParaRPr lang="en-US" sz="2400" dirty="0" smtClean="0"/>
          </a:p>
          <a:p>
            <a:pPr>
              <a:buFont typeface="Wingdings" pitchFamily="2" charset="2"/>
              <a:buChar char="q"/>
            </a:pPr>
            <a:r>
              <a:rPr lang="en-US" sz="2400" dirty="0" smtClean="0"/>
              <a:t>At </a:t>
            </a:r>
            <a:r>
              <a:rPr lang="en-US" sz="2400" dirty="0" smtClean="0"/>
              <a:t>the end of the project, we can say that computer plays a very crucial role in the sharing of data legally. As computer is used in every field so it provides comfort and suitability to everyone. Providing maximum facilities, information and comfort to the users is the main goal of this site</a:t>
            </a:r>
            <a:r>
              <a:rPr lang="en-US" sz="2400" dirty="0" smtClean="0"/>
              <a:t>.</a:t>
            </a:r>
            <a:endParaRPr lang="en-US" sz="2400" dirty="0" smtClean="0"/>
          </a:p>
          <a:p>
            <a:pPr>
              <a:buFont typeface="Wingdings" pitchFamily="2" charset="2"/>
              <a:buChar char="q"/>
            </a:pPr>
            <a:endParaRPr lang="en-US" sz="2400"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16</a:t>
            </a:fld>
            <a:endParaRPr lang="en-US"/>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smtClean="0">
                <a:latin typeface="Algerian" pitchFamily="82" charset="0"/>
              </a:rPr>
              <a:t>refrences</a:t>
            </a:r>
            <a:endParaRPr lang="en-US" b="1" dirty="0">
              <a:latin typeface="Algerian" pitchFamily="82" charset="0"/>
            </a:endParaRPr>
          </a:p>
        </p:txBody>
      </p:sp>
      <p:sp>
        <p:nvSpPr>
          <p:cNvPr id="3" name="Content Placeholder 2"/>
          <p:cNvSpPr>
            <a:spLocks noGrp="1"/>
          </p:cNvSpPr>
          <p:nvPr>
            <p:ph sz="quarter" idx="1"/>
          </p:nvPr>
        </p:nvSpPr>
        <p:spPr/>
        <p:txBody>
          <a:bodyPr>
            <a:normAutofit/>
          </a:bodyPr>
          <a:lstStyle/>
          <a:p>
            <a:pPr lvl="0"/>
            <a:r>
              <a:rPr lang="en-US" sz="1800" u="sng" dirty="0" smtClean="0">
                <a:hlinkClick r:id="rId2"/>
              </a:rPr>
              <a:t>www.w3schools.com</a:t>
            </a:r>
            <a:endParaRPr lang="en-US" sz="1800" dirty="0" smtClean="0"/>
          </a:p>
          <a:p>
            <a:pPr lvl="0"/>
            <a:r>
              <a:rPr lang="en-US" sz="1800" u="sng" dirty="0" smtClean="0">
                <a:hlinkClick r:id="rId3"/>
              </a:rPr>
              <a:t>www.codecademy.com</a:t>
            </a:r>
            <a:endParaRPr lang="en-US" sz="1800" u="sng" dirty="0" smtClean="0"/>
          </a:p>
          <a:p>
            <a:pPr lvl="0">
              <a:buNone/>
            </a:pPr>
            <a:endParaRPr lang="en-US" sz="1800" dirty="0" smtClean="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17</a:t>
            </a:fld>
            <a:endParaRPr lang="en-US"/>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401790" y="2967335"/>
            <a:ext cx="4976619" cy="923330"/>
          </a:xfrm>
          <a:prstGeom prst="rect">
            <a:avLst/>
          </a:prstGeom>
          <a:noFill/>
        </p:spPr>
        <p:txBody>
          <a:bodyPr wrap="none" lIns="91440" tIns="45720" rIns="91440" bIns="45720">
            <a:spAutoFit/>
          </a:bodyPr>
          <a:lstStyle/>
          <a:p>
            <a:pPr algn="ctr"/>
            <a:r>
              <a:rPr lang="en-US" sz="54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Any Questions?</a:t>
            </a: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3" name="Slide Number Placeholder 2"/>
          <p:cNvSpPr>
            <a:spLocks noGrp="1"/>
          </p:cNvSpPr>
          <p:nvPr>
            <p:ph type="sldNum" sz="quarter" idx="12"/>
          </p:nvPr>
        </p:nvSpPr>
        <p:spPr/>
        <p:txBody>
          <a:bodyPr/>
          <a:lstStyle/>
          <a:p>
            <a:fld id="{AFA839ED-5753-4BD0-A591-71944F317FB0}" type="slidenum">
              <a:rPr lang="en-US" smtClean="0"/>
              <a:pPr/>
              <a:t>18</a:t>
            </a:fld>
            <a:endParaRPr lang="en-US"/>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819400" y="2971800"/>
            <a:ext cx="3201134" cy="923330"/>
          </a:xfrm>
          <a:prstGeom prst="rect">
            <a:avLst/>
          </a:prstGeom>
          <a:noFill/>
        </p:spPr>
        <p:txBody>
          <a:bodyPr wrap="none" lIns="91440" tIns="45720" rIns="91440" bIns="45720">
            <a:spAutoFit/>
          </a:bodyPr>
          <a:lstStyle/>
          <a:p>
            <a:pPr algn="ctr"/>
            <a:r>
              <a:rPr lang="en-US" sz="54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a:t>
            </a:r>
            <a:endParaRPr lang="en-US" sz="54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sp>
        <p:nvSpPr>
          <p:cNvPr id="3" name="Slide Number Placeholder 2"/>
          <p:cNvSpPr>
            <a:spLocks noGrp="1"/>
          </p:cNvSpPr>
          <p:nvPr>
            <p:ph type="sldNum" sz="quarter" idx="12"/>
          </p:nvPr>
        </p:nvSpPr>
        <p:spPr/>
        <p:txBody>
          <a:bodyPr/>
          <a:lstStyle/>
          <a:p>
            <a:fld id="{AFA839ED-5753-4BD0-A591-71944F317FB0}" type="slidenum">
              <a:rPr lang="en-US" smtClean="0"/>
              <a:pPr/>
              <a:t>19</a:t>
            </a:fld>
            <a:endParaRPr lang="en-US"/>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content</a:t>
            </a:r>
            <a:endParaRPr lang="en-US" b="1" dirty="0">
              <a:latin typeface="Algerian" pitchFamily="82" charset="0"/>
            </a:endParaRPr>
          </a:p>
        </p:txBody>
      </p:sp>
      <p:sp>
        <p:nvSpPr>
          <p:cNvPr id="3" name="Content Placeholder 2"/>
          <p:cNvSpPr>
            <a:spLocks noGrp="1"/>
          </p:cNvSpPr>
          <p:nvPr>
            <p:ph sz="quarter" idx="1"/>
          </p:nvPr>
        </p:nvSpPr>
        <p:spPr/>
        <p:txBody>
          <a:bodyPr>
            <a:normAutofit fontScale="62500" lnSpcReduction="20000"/>
          </a:bodyPr>
          <a:lstStyle/>
          <a:p>
            <a:pPr>
              <a:buFont typeface="Wingdings" pitchFamily="2" charset="2"/>
              <a:buChar char="Ø"/>
            </a:pPr>
            <a:r>
              <a:rPr lang="en-US" dirty="0" smtClean="0"/>
              <a:t>A</a:t>
            </a:r>
            <a:r>
              <a:rPr lang="en-US" dirty="0" smtClean="0"/>
              <a:t>im</a:t>
            </a:r>
          </a:p>
          <a:p>
            <a:pPr>
              <a:buFont typeface="Wingdings" pitchFamily="2" charset="2"/>
              <a:buChar char="Ø"/>
            </a:pPr>
            <a:r>
              <a:rPr lang="en-US" dirty="0" smtClean="0"/>
              <a:t>Introduction</a:t>
            </a:r>
          </a:p>
          <a:p>
            <a:pPr>
              <a:buFont typeface="Wingdings" pitchFamily="2" charset="2"/>
              <a:buChar char="Ø"/>
            </a:pPr>
            <a:r>
              <a:rPr lang="en-US" dirty="0" smtClean="0"/>
              <a:t>Home page</a:t>
            </a:r>
          </a:p>
          <a:p>
            <a:pPr>
              <a:buFont typeface="Wingdings" pitchFamily="2" charset="2"/>
              <a:buChar char="Ø"/>
            </a:pPr>
            <a:r>
              <a:rPr lang="en-US" dirty="0" smtClean="0"/>
              <a:t>Modules</a:t>
            </a:r>
          </a:p>
          <a:p>
            <a:pPr lvl="2">
              <a:buFont typeface="Wingdings" pitchFamily="2" charset="2"/>
              <a:buChar char="q"/>
            </a:pPr>
            <a:r>
              <a:rPr lang="en-US" dirty="0" smtClean="0"/>
              <a:t>Categories</a:t>
            </a:r>
          </a:p>
          <a:p>
            <a:pPr lvl="2">
              <a:buFont typeface="Wingdings" pitchFamily="2" charset="2"/>
              <a:buChar char="q"/>
            </a:pPr>
            <a:r>
              <a:rPr lang="en-US" dirty="0" smtClean="0"/>
              <a:t>Search Module</a:t>
            </a:r>
          </a:p>
          <a:p>
            <a:pPr lvl="2">
              <a:buFont typeface="Wingdings" pitchFamily="2" charset="2"/>
              <a:buChar char="q"/>
            </a:pPr>
            <a:r>
              <a:rPr lang="en-US" dirty="0" smtClean="0"/>
              <a:t>User information</a:t>
            </a:r>
          </a:p>
          <a:p>
            <a:pPr lvl="2">
              <a:buFont typeface="Wingdings" pitchFamily="2" charset="2"/>
              <a:buChar char="q"/>
            </a:pPr>
            <a:r>
              <a:rPr lang="en-US" dirty="0" smtClean="0"/>
              <a:t>Registration Module</a:t>
            </a:r>
          </a:p>
          <a:p>
            <a:pPr lvl="2">
              <a:buFont typeface="Wingdings" pitchFamily="2" charset="2"/>
              <a:buChar char="q"/>
            </a:pPr>
            <a:r>
              <a:rPr lang="en-US" dirty="0" smtClean="0"/>
              <a:t>Login </a:t>
            </a:r>
            <a:r>
              <a:rPr lang="en-US" dirty="0" smtClean="0"/>
              <a:t>Module</a:t>
            </a:r>
          </a:p>
          <a:p>
            <a:pPr>
              <a:buFont typeface="Wingdings" pitchFamily="2" charset="2"/>
              <a:buChar char="Ø"/>
            </a:pPr>
            <a:r>
              <a:rPr lang="en-US" dirty="0" smtClean="0"/>
              <a:t>Data Flow diagram</a:t>
            </a:r>
          </a:p>
          <a:p>
            <a:pPr>
              <a:buFont typeface="Wingdings" pitchFamily="2" charset="2"/>
              <a:buChar char="Ø"/>
            </a:pPr>
            <a:r>
              <a:rPr lang="en-US" dirty="0" smtClean="0"/>
              <a:t>E-R diagram</a:t>
            </a:r>
          </a:p>
          <a:p>
            <a:pPr>
              <a:buFont typeface="Wingdings" pitchFamily="2" charset="2"/>
              <a:buChar char="Ø"/>
            </a:pPr>
            <a:r>
              <a:rPr lang="en-US" dirty="0" smtClean="0"/>
              <a:t>System requirements</a:t>
            </a:r>
          </a:p>
          <a:p>
            <a:pPr>
              <a:buFont typeface="Wingdings" pitchFamily="2" charset="2"/>
              <a:buChar char="Ø"/>
            </a:pPr>
            <a:r>
              <a:rPr lang="en-US" dirty="0" smtClean="0"/>
              <a:t>Technologies uses</a:t>
            </a:r>
          </a:p>
          <a:p>
            <a:pPr>
              <a:buFont typeface="Wingdings" pitchFamily="2" charset="2"/>
              <a:buChar char="Ø"/>
            </a:pPr>
            <a:r>
              <a:rPr lang="en-US" dirty="0" smtClean="0"/>
              <a:t>Conclusion</a:t>
            </a:r>
          </a:p>
          <a:p>
            <a:pPr>
              <a:buFont typeface="Wingdings" pitchFamily="2" charset="2"/>
              <a:buChar char="Ø"/>
            </a:pPr>
            <a:r>
              <a:rPr lang="en-US" dirty="0" err="1" smtClean="0"/>
              <a:t>Refrences</a:t>
            </a:r>
            <a:endParaRPr lang="en-US" dirty="0" smtClean="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2</a:t>
            </a:fld>
            <a:endParaRPr lang="en-US"/>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AIM</a:t>
            </a:r>
            <a:endParaRPr lang="en-US" b="1" dirty="0">
              <a:latin typeface="Algerian" pitchFamily="82" charset="0"/>
            </a:endParaRPr>
          </a:p>
        </p:txBody>
      </p:sp>
      <p:sp>
        <p:nvSpPr>
          <p:cNvPr id="3" name="Content Placeholder 2"/>
          <p:cNvSpPr>
            <a:spLocks noGrp="1"/>
          </p:cNvSpPr>
          <p:nvPr>
            <p:ph sz="quarter" idx="1"/>
          </p:nvPr>
        </p:nvSpPr>
        <p:spPr/>
        <p:txBody>
          <a:bodyPr/>
          <a:lstStyle/>
          <a:p>
            <a:pPr>
              <a:buFont typeface="Wingdings" pitchFamily="2" charset="2"/>
              <a:buChar char="q"/>
            </a:pPr>
            <a:r>
              <a:rPr lang="en-US" dirty="0" smtClean="0"/>
              <a:t>To create a blog where users can share videos and can also respond to others’ videos.</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3</a:t>
            </a:fld>
            <a:endParaRPr 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Introduction</a:t>
            </a:r>
            <a:endParaRPr lang="en-US" b="1" dirty="0">
              <a:latin typeface="Algerian" pitchFamily="82" charset="0"/>
            </a:endParaRPr>
          </a:p>
        </p:txBody>
      </p:sp>
      <p:sp>
        <p:nvSpPr>
          <p:cNvPr id="3" name="Content Placeholder 2"/>
          <p:cNvSpPr>
            <a:spLocks noGrp="1"/>
          </p:cNvSpPr>
          <p:nvPr>
            <p:ph sz="quarter" idx="1"/>
          </p:nvPr>
        </p:nvSpPr>
        <p:spPr/>
        <p:txBody>
          <a:bodyPr>
            <a:normAutofit fontScale="85000" lnSpcReduction="10000"/>
          </a:bodyPr>
          <a:lstStyle/>
          <a:p>
            <a:endParaRPr lang="en-US" dirty="0" smtClean="0"/>
          </a:p>
          <a:p>
            <a:pPr>
              <a:buFont typeface="Wingdings" pitchFamily="2" charset="2"/>
              <a:buChar char="q"/>
            </a:pPr>
            <a:r>
              <a:rPr lang="en-US" dirty="0" smtClean="0"/>
              <a:t> The main objective of the project is to provide a platform where videos can be shared without any barriers for the purpose of knowledge and entertainment. </a:t>
            </a:r>
          </a:p>
          <a:p>
            <a:endParaRPr lang="en-US" dirty="0" smtClean="0"/>
          </a:p>
          <a:p>
            <a:r>
              <a:rPr lang="en-US" dirty="0" smtClean="0"/>
              <a:t> Gaining knowledge becomes easy if we find fun in it so we are trying to develop a site where the public can share knowledge and of course entertaining videos. This is an open video sharing site i.e. anyone can freely view, share and upload videos. This site is developed to display a wide variety of user-generated video content under the categories Tutorials, Music, Short Movies and Sports. </a:t>
            </a:r>
            <a:endParaRPr lang="en-US" dirty="0"/>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4</a:t>
            </a:fld>
            <a:endParaRPr lang="en-US"/>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Home page</a:t>
            </a:r>
            <a:endParaRPr lang="en-US" b="1" dirty="0">
              <a:latin typeface="Algerian" pitchFamily="82" charset="0"/>
            </a:endParaRPr>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5</a:t>
            </a:fld>
            <a:endParaRPr lang="en-US"/>
          </a:p>
        </p:txBody>
      </p:sp>
      <p:pic>
        <p:nvPicPr>
          <p:cNvPr id="5" name="Picture 4" descr="home.jpg"/>
          <p:cNvPicPr>
            <a:picLocks noChangeAspect="1"/>
          </p:cNvPicPr>
          <p:nvPr/>
        </p:nvPicPr>
        <p:blipFill>
          <a:blip r:embed="rId2"/>
          <a:stretch>
            <a:fillRect/>
          </a:stretch>
        </p:blipFill>
        <p:spPr>
          <a:xfrm>
            <a:off x="609600" y="1905000"/>
            <a:ext cx="8001000" cy="4498366"/>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Modules</a:t>
            </a:r>
            <a:endParaRPr lang="en-US" b="1" dirty="0">
              <a:latin typeface="Algerian" pitchFamily="82" charset="0"/>
            </a:endParaRPr>
          </a:p>
        </p:txBody>
      </p:sp>
      <p:sp>
        <p:nvSpPr>
          <p:cNvPr id="3" name="Content Placeholder 2"/>
          <p:cNvSpPr>
            <a:spLocks noGrp="1"/>
          </p:cNvSpPr>
          <p:nvPr>
            <p:ph sz="quarter" idx="1"/>
          </p:nvPr>
        </p:nvSpPr>
        <p:spPr/>
        <p:txBody>
          <a:bodyPr/>
          <a:lstStyle/>
          <a:p>
            <a:pPr>
              <a:buFont typeface="Wingdings" pitchFamily="2" charset="2"/>
              <a:buChar char="q"/>
            </a:pPr>
            <a:r>
              <a:rPr lang="en-US" dirty="0" smtClean="0"/>
              <a:t>Categories</a:t>
            </a:r>
          </a:p>
          <a:p>
            <a:pPr>
              <a:buFont typeface="Wingdings" pitchFamily="2" charset="2"/>
              <a:buChar char="q"/>
            </a:pPr>
            <a:r>
              <a:rPr lang="en-US" dirty="0" smtClean="0"/>
              <a:t>Search Module</a:t>
            </a:r>
          </a:p>
          <a:p>
            <a:pPr>
              <a:buFont typeface="Wingdings" pitchFamily="2" charset="2"/>
              <a:buChar char="q"/>
            </a:pPr>
            <a:r>
              <a:rPr lang="en-US" dirty="0" smtClean="0"/>
              <a:t>User information</a:t>
            </a:r>
          </a:p>
          <a:p>
            <a:pPr>
              <a:buFont typeface="Wingdings" pitchFamily="2" charset="2"/>
              <a:buChar char="q"/>
            </a:pPr>
            <a:r>
              <a:rPr lang="en-US" dirty="0" smtClean="0"/>
              <a:t>Registration Module</a:t>
            </a:r>
          </a:p>
          <a:p>
            <a:pPr>
              <a:buFont typeface="Wingdings" pitchFamily="2" charset="2"/>
              <a:buChar char="q"/>
            </a:pPr>
            <a:r>
              <a:rPr lang="en-US" dirty="0" smtClean="0"/>
              <a:t>Login Module</a:t>
            </a:r>
          </a:p>
        </p:txBody>
      </p:sp>
      <p:sp>
        <p:nvSpPr>
          <p:cNvPr id="4" name="Slide Number Placeholder 3"/>
          <p:cNvSpPr>
            <a:spLocks noGrp="1"/>
          </p:cNvSpPr>
          <p:nvPr>
            <p:ph type="sldNum" sz="quarter" idx="12"/>
          </p:nvPr>
        </p:nvSpPr>
        <p:spPr/>
        <p:txBody>
          <a:bodyPr>
            <a:normAutofit fontScale="85000" lnSpcReduction="20000"/>
          </a:bodyPr>
          <a:lstStyle/>
          <a:p>
            <a:fld id="{AFA839ED-5753-4BD0-A591-71944F317FB0}" type="slidenum">
              <a:rPr lang="en-US" smtClean="0"/>
              <a:pPr/>
              <a:t>6</a:t>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Categories Module</a:t>
            </a:r>
            <a:endParaRPr lang="en-IN" b="1" dirty="0">
              <a:latin typeface="Algerian" pitchFamily="82" charset="0"/>
            </a:endParaRPr>
          </a:p>
        </p:txBody>
      </p:sp>
      <p:sp>
        <p:nvSpPr>
          <p:cNvPr id="3" name="Slide Number Placeholder 2"/>
          <p:cNvSpPr>
            <a:spLocks noGrp="1"/>
          </p:cNvSpPr>
          <p:nvPr>
            <p:ph type="sldNum" sz="quarter" idx="12"/>
          </p:nvPr>
        </p:nvSpPr>
        <p:spPr/>
        <p:txBody>
          <a:bodyPr>
            <a:normAutofit fontScale="85000" lnSpcReduction="20000"/>
          </a:bodyPr>
          <a:lstStyle/>
          <a:p>
            <a:fld id="{AFA839ED-5753-4BD0-A591-71944F317FB0}" type="slidenum">
              <a:rPr lang="en-US" smtClean="0"/>
              <a:pPr/>
              <a:t>7</a:t>
            </a:fld>
            <a:endParaRPr lang="en-US"/>
          </a:p>
        </p:txBody>
      </p:sp>
      <p:sp>
        <p:nvSpPr>
          <p:cNvPr id="4" name="Content Placeholder 3"/>
          <p:cNvSpPr>
            <a:spLocks noGrp="1"/>
          </p:cNvSpPr>
          <p:nvPr>
            <p:ph sz="quarter" idx="1"/>
          </p:nvPr>
        </p:nvSpPr>
        <p:spPr/>
        <p:txBody>
          <a:bodyPr/>
          <a:lstStyle/>
          <a:p>
            <a:pPr>
              <a:buFont typeface="Wingdings" pitchFamily="2" charset="2"/>
              <a:buChar char="q"/>
            </a:pPr>
            <a:r>
              <a:rPr lang="en-US" dirty="0" smtClean="0"/>
              <a:t>Tutorials</a:t>
            </a:r>
          </a:p>
          <a:p>
            <a:pPr>
              <a:buFont typeface="Wingdings" pitchFamily="2" charset="2"/>
              <a:buChar char="q"/>
            </a:pPr>
            <a:r>
              <a:rPr lang="en-US" dirty="0" smtClean="0"/>
              <a:t>Music</a:t>
            </a:r>
          </a:p>
          <a:p>
            <a:pPr>
              <a:buFont typeface="Wingdings" pitchFamily="2" charset="2"/>
              <a:buChar char="q"/>
            </a:pPr>
            <a:r>
              <a:rPr lang="en-US" dirty="0" smtClean="0"/>
              <a:t>Short Movies</a:t>
            </a:r>
          </a:p>
          <a:p>
            <a:pPr>
              <a:buFont typeface="Wingdings" pitchFamily="2" charset="2"/>
              <a:buChar char="q"/>
            </a:pPr>
            <a:r>
              <a:rPr lang="en-US" dirty="0" smtClean="0"/>
              <a:t>Sports</a:t>
            </a:r>
            <a:endParaRPr lang="en-US" dirty="0" smtClean="0"/>
          </a:p>
        </p:txBody>
      </p:sp>
      <p:pic>
        <p:nvPicPr>
          <p:cNvPr id="5" name="Picture 4" descr="cat.jpg"/>
          <p:cNvPicPr>
            <a:picLocks noChangeAspect="1"/>
          </p:cNvPicPr>
          <p:nvPr/>
        </p:nvPicPr>
        <p:blipFill>
          <a:blip r:embed="rId2" cstate="print"/>
          <a:stretch>
            <a:fillRect/>
          </a:stretch>
        </p:blipFill>
        <p:spPr>
          <a:xfrm>
            <a:off x="2971800" y="2209800"/>
            <a:ext cx="5520730" cy="3103895"/>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Search module</a:t>
            </a:r>
            <a:endParaRPr lang="en-IN" b="1" dirty="0">
              <a:latin typeface="Algerian" pitchFamily="82" charset="0"/>
            </a:endParaRPr>
          </a:p>
        </p:txBody>
      </p:sp>
      <p:sp>
        <p:nvSpPr>
          <p:cNvPr id="3" name="Slide Number Placeholder 2"/>
          <p:cNvSpPr>
            <a:spLocks noGrp="1"/>
          </p:cNvSpPr>
          <p:nvPr>
            <p:ph type="sldNum" sz="quarter" idx="12"/>
          </p:nvPr>
        </p:nvSpPr>
        <p:spPr/>
        <p:txBody>
          <a:bodyPr>
            <a:normAutofit fontScale="85000" lnSpcReduction="20000"/>
          </a:bodyPr>
          <a:lstStyle/>
          <a:p>
            <a:fld id="{AFA839ED-5753-4BD0-A591-71944F317FB0}" type="slidenum">
              <a:rPr lang="en-US" smtClean="0"/>
              <a:pPr/>
              <a:t>8</a:t>
            </a:fld>
            <a:endParaRPr lang="en-US"/>
          </a:p>
        </p:txBody>
      </p:sp>
      <p:sp>
        <p:nvSpPr>
          <p:cNvPr id="4" name="Content Placeholder 3"/>
          <p:cNvSpPr>
            <a:spLocks noGrp="1"/>
          </p:cNvSpPr>
          <p:nvPr>
            <p:ph sz="quarter" idx="1"/>
          </p:nvPr>
        </p:nvSpPr>
        <p:spPr/>
        <p:txBody>
          <a:bodyPr/>
          <a:lstStyle/>
          <a:p>
            <a:pPr>
              <a:buFont typeface="Wingdings" pitchFamily="2" charset="2"/>
              <a:buChar char="q"/>
            </a:pPr>
            <a:r>
              <a:rPr lang="en-US" dirty="0" smtClean="0"/>
              <a:t>Through this users can search videos as per their requirement.</a:t>
            </a:r>
            <a:endParaRPr lang="en-IN" dirty="0"/>
          </a:p>
        </p:txBody>
      </p:sp>
      <p:pic>
        <p:nvPicPr>
          <p:cNvPr id="5" name="Picture 4" descr="search.jpg"/>
          <p:cNvPicPr>
            <a:picLocks noChangeAspect="1"/>
          </p:cNvPicPr>
          <p:nvPr/>
        </p:nvPicPr>
        <p:blipFill>
          <a:blip r:embed="rId2"/>
          <a:stretch>
            <a:fillRect/>
          </a:stretch>
        </p:blipFill>
        <p:spPr>
          <a:xfrm>
            <a:off x="1447800" y="2590800"/>
            <a:ext cx="6324600" cy="3555851"/>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latin typeface="Algerian" pitchFamily="82" charset="0"/>
              </a:rPr>
              <a:t>User information module</a:t>
            </a:r>
            <a:endParaRPr lang="en-IN" b="1" dirty="0">
              <a:latin typeface="Algerian" pitchFamily="82" charset="0"/>
            </a:endParaRPr>
          </a:p>
        </p:txBody>
      </p:sp>
      <p:sp>
        <p:nvSpPr>
          <p:cNvPr id="3" name="Slide Number Placeholder 2"/>
          <p:cNvSpPr>
            <a:spLocks noGrp="1"/>
          </p:cNvSpPr>
          <p:nvPr>
            <p:ph type="sldNum" sz="quarter" idx="12"/>
          </p:nvPr>
        </p:nvSpPr>
        <p:spPr/>
        <p:txBody>
          <a:bodyPr>
            <a:normAutofit fontScale="85000" lnSpcReduction="20000"/>
          </a:bodyPr>
          <a:lstStyle/>
          <a:p>
            <a:fld id="{AFA839ED-5753-4BD0-A591-71944F317FB0}" type="slidenum">
              <a:rPr lang="en-US" smtClean="0"/>
              <a:pPr/>
              <a:t>9</a:t>
            </a:fld>
            <a:endParaRPr lang="en-US"/>
          </a:p>
        </p:txBody>
      </p:sp>
      <p:sp>
        <p:nvSpPr>
          <p:cNvPr id="4" name="Content Placeholder 3"/>
          <p:cNvSpPr>
            <a:spLocks noGrp="1"/>
          </p:cNvSpPr>
          <p:nvPr>
            <p:ph sz="quarter" idx="1"/>
          </p:nvPr>
        </p:nvSpPr>
        <p:spPr/>
        <p:txBody>
          <a:bodyPr/>
          <a:lstStyle/>
          <a:p>
            <a:pPr>
              <a:buFont typeface="Wingdings" pitchFamily="2" charset="2"/>
              <a:buChar char="q"/>
            </a:pPr>
            <a:r>
              <a:rPr lang="en-US" dirty="0" smtClean="0"/>
              <a:t>From here user can </a:t>
            </a:r>
            <a:r>
              <a:rPr lang="en-US" dirty="0" smtClean="0"/>
              <a:t>view their comments and videos</a:t>
            </a:r>
            <a:endParaRPr lang="en-US" dirty="0" smtClean="0"/>
          </a:p>
          <a:p>
            <a:pPr>
              <a:buFont typeface="Wingdings" pitchFamily="2" charset="2"/>
              <a:buChar char="q"/>
            </a:pPr>
            <a:r>
              <a:rPr lang="en-US" dirty="0" smtClean="0"/>
              <a:t>Can upload </a:t>
            </a:r>
            <a:r>
              <a:rPr lang="en-US" dirty="0" smtClean="0"/>
              <a:t>videos</a:t>
            </a:r>
            <a:endParaRPr lang="en-US" dirty="0" smtClean="0"/>
          </a:p>
          <a:p>
            <a:pPr>
              <a:buFont typeface="Wingdings" pitchFamily="2" charset="2"/>
              <a:buChar char="q"/>
            </a:pPr>
            <a:r>
              <a:rPr lang="en-US" dirty="0" smtClean="0"/>
              <a:t>Can respond to others’ videos</a:t>
            </a:r>
            <a:endParaRPr lang="en-IN" dirty="0"/>
          </a:p>
        </p:txBody>
      </p:sp>
      <p:pic>
        <p:nvPicPr>
          <p:cNvPr id="5" name="Picture 4" descr="usr.jpg"/>
          <p:cNvPicPr>
            <a:picLocks noChangeAspect="1"/>
          </p:cNvPicPr>
          <p:nvPr/>
        </p:nvPicPr>
        <p:blipFill>
          <a:blip r:embed="rId2"/>
          <a:stretch>
            <a:fillRect/>
          </a:stretch>
        </p:blipFill>
        <p:spPr>
          <a:xfrm>
            <a:off x="1447800" y="3276600"/>
            <a:ext cx="5867400" cy="3298802"/>
          </a:xfrm>
          <a:prstGeom prst="rect">
            <a:avLst/>
          </a:prstGeom>
          <a:ln>
            <a:noFill/>
          </a:ln>
          <a:effectLst>
            <a:outerShdw blurRad="292100" dist="139700" dir="2700000" algn="tl" rotWithShape="0">
              <a:srgbClr val="333333">
                <a:alpha val="65000"/>
              </a:srgbClr>
            </a:outerShdw>
          </a:effectLst>
        </p:spPr>
      </p:pic>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Median">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Median">
      <a:maj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Tw Cen MT"/>
        <a:ea typeface=""/>
        <a:cs typeface=""/>
        <a:font script="Grek" typeface="Calibri"/>
        <a:font script="Cyrl" typeface="Calibri"/>
        <a:font script="Jpan" typeface="HGPｺﾞｼｯｸE"/>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Median">
      <a:fillStyleLst>
        <a:solidFill>
          <a:schemeClr val="phClr"/>
        </a:solidFill>
        <a:solidFill>
          <a:schemeClr val="phClr">
            <a:tint val="50000"/>
          </a:schemeClr>
        </a:solidFill>
        <a:solidFill>
          <a:schemeClr val="phClr"/>
        </a:soli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outerShdw blurRad="38100" dist="30000" dir="5400000" rotWithShape="0">
              <a:srgbClr val="000000">
                <a:alpha val="45000"/>
              </a:srgbClr>
            </a:outerShdw>
          </a:effectLst>
        </a:effectStyle>
        <a:effectStyle>
          <a:effectLst>
            <a:outerShdw blurRad="38100" dist="30000" dir="5400000" rotWithShape="0">
              <a:srgbClr val="000000">
                <a:alpha val="45000"/>
              </a:srgbClr>
            </a:outerShdw>
          </a:effectLst>
        </a:effectStyle>
        <a:effectStyle>
          <a:effectLst>
            <a:outerShdw blurRad="38100" dist="25400" dir="5400000" rotWithShape="0">
              <a:srgbClr val="000000">
                <a:alpha val="35000"/>
              </a:srgbClr>
            </a:outerShdw>
          </a:effectLst>
          <a:scene3d>
            <a:camera prst="isometricTopDown" fov="0">
              <a:rot lat="0" lon="0" rev="0"/>
            </a:camera>
            <a:lightRig rig="balanced" dir="t">
              <a:rot lat="0" lon="0" rev="13800000"/>
            </a:lightRig>
          </a:scene3d>
          <a:sp3d extrusionH="12700" prstMaterial="plastic">
            <a:bevelT w="38100" h="25400" prst="softRound"/>
            <a:contourClr>
              <a:schemeClr val="phClr"/>
            </a:contourClr>
          </a:sp3d>
        </a:effectStyle>
      </a:effectStyleLst>
      <a:bgFillStyleLst>
        <a:solidFill>
          <a:schemeClr val="phClr"/>
        </a:solidFill>
        <a:blipFill>
          <a:blip xmlns:r="http://schemas.openxmlformats.org/officeDocument/2006/relationships" r:embed="rId1">
            <a:duotone>
              <a:schemeClr val="phClr">
                <a:shade val="90000"/>
                <a:satMod val="140000"/>
              </a:schemeClr>
              <a:schemeClr val="phClr">
                <a:satMod val="120000"/>
              </a:schemeClr>
            </a:duotone>
          </a:blip>
          <a:tile tx="0" ty="0" sx="100000" sy="100000" flip="none" algn="tl"/>
        </a:blipFill>
        <a:blipFill>
          <a:blip xmlns:r="http://schemas.openxmlformats.org/officeDocument/2006/relationships" r:embed="rId2">
            <a:duotone>
              <a:schemeClr val="phClr">
                <a:shade val="90000"/>
                <a:satMod val="140000"/>
              </a:schemeClr>
              <a:schemeClr val="phClr">
                <a:satMod val="12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94</TotalTime>
  <Words>387</Words>
  <Application>Microsoft Office PowerPoint</Application>
  <PresentationFormat>On-screen Show (4:3)</PresentationFormat>
  <Paragraphs>98</Paragraphs>
  <Slides>19</Slides>
  <Notes>1</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Median</vt:lpstr>
      <vt:lpstr>MINI PROJECT 0N</vt:lpstr>
      <vt:lpstr>content</vt:lpstr>
      <vt:lpstr>AIM</vt:lpstr>
      <vt:lpstr>Introduction</vt:lpstr>
      <vt:lpstr>Home page</vt:lpstr>
      <vt:lpstr>Modules</vt:lpstr>
      <vt:lpstr>Categories Module</vt:lpstr>
      <vt:lpstr>Search module</vt:lpstr>
      <vt:lpstr>User information module</vt:lpstr>
      <vt:lpstr>Registration module</vt:lpstr>
      <vt:lpstr>Login module</vt:lpstr>
      <vt:lpstr>Data flow diagram</vt:lpstr>
      <vt:lpstr>ER diagram</vt:lpstr>
      <vt:lpstr>System requirements</vt:lpstr>
      <vt:lpstr>Technologies used</vt:lpstr>
      <vt:lpstr>conclusion</vt:lpstr>
      <vt:lpstr>refrences</vt:lpstr>
      <vt:lpstr>Slide 18</vt:lpstr>
      <vt:lpstr>Slide 19</vt:lpstr>
    </vt:vector>
  </TitlesOfParts>
  <Company>home</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maax</dc:creator>
  <cp:lastModifiedBy>maxx</cp:lastModifiedBy>
  <cp:revision>50</cp:revision>
  <dcterms:created xsi:type="dcterms:W3CDTF">2013-03-06T15:15:41Z</dcterms:created>
  <dcterms:modified xsi:type="dcterms:W3CDTF">2013-06-09T11:21:38Z</dcterms:modified>
</cp:coreProperties>
</file>

<file path=docProps/thumbnail.jpeg>
</file>